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77" r:id="rId4"/>
    <p:sldId id="310" r:id="rId5"/>
    <p:sldId id="257" r:id="rId6"/>
    <p:sldId id="268" r:id="rId7"/>
    <p:sldId id="311" r:id="rId8"/>
    <p:sldId id="269" r:id="rId9"/>
    <p:sldId id="312" r:id="rId10"/>
    <p:sldId id="313" r:id="rId11"/>
    <p:sldId id="258" r:id="rId12"/>
    <p:sldId id="259" r:id="rId13"/>
    <p:sldId id="260" r:id="rId14"/>
    <p:sldId id="261" r:id="rId15"/>
    <p:sldId id="265" r:id="rId16"/>
    <p:sldId id="262" r:id="rId17"/>
    <p:sldId id="264" r:id="rId18"/>
    <p:sldId id="273" r:id="rId19"/>
    <p:sldId id="267" r:id="rId20"/>
    <p:sldId id="314" r:id="rId21"/>
    <p:sldId id="315" r:id="rId22"/>
    <p:sldId id="316" r:id="rId23"/>
    <p:sldId id="330" r:id="rId24"/>
    <p:sldId id="270" r:id="rId25"/>
    <p:sldId id="317" r:id="rId26"/>
    <p:sldId id="318" r:id="rId27"/>
    <p:sldId id="328" r:id="rId28"/>
    <p:sldId id="326" r:id="rId29"/>
    <p:sldId id="320" r:id="rId30"/>
    <p:sldId id="32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>
      <p:cViewPr varScale="1">
        <p:scale>
          <a:sx n="109" d="100"/>
          <a:sy n="109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9C12-E6CE-41D9-B30F-B1B59CCC764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21D8-D211-4A2C-914D-AC9D36829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8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BFF4-3BFE-4B82-85EC-719CAAC859AB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AB01-E242-4B48-9639-D8AE6F3AB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1553291"/>
            <a:ext cx="7414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Самообразование и самооценка педагога, как условие непрерывного развития профессионализма и педагогического мастерства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503" y="4596597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Шарапова С.В.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60007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Килачевское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603547"/>
            <a:ext cx="6850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 САМООБРАЗОВАНИЯ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49740"/>
            <a:ext cx="7272808" cy="395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индивидуального опыта и профессионального мастерства каждого воспитателя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связаны с прогнозируемым результатом (что мы хотим изменить) и направлены на достижение качественно новых результатов работы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годовых задач ДОУ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которая вызывает у педагога затруднение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знаний по уже имеющемуся опыту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SzPts val="1736"/>
              <a:buFont typeface="Noto Sans Symbols"/>
              <a:buChar char="❖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тема самообразования была связана с проблемами в ДОУ, с приоритетным направлением его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140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500042"/>
            <a:ext cx="82153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молодых специалистов: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Осознание ценностей личностно-ориентированной модели воспитания, обучения и развития; 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Формирование основ педагогического мастерства; 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Развитие умений и конструктивных способностей.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82153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воспитателей, работающих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свыше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 лет: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Овладение способами проектирования воспитательно-образовательного процесса с целью повышения его эффективности и качества в условиях вариативного образования;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Формирование умения анализировать научно-методическую литературу, применение полученных знаний на практике, активизация 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82868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опытных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воспитателей: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способностей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перепроектированию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собственной деятельности в контексте тенденций развития психолого-педагогической науки и социального заказа общества;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Проявление творческого потенциала педагога;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Пропаганда своих достижений;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исследовательской деятельности.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78581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педагогов без специального образования: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Овладение методикой работы с детьми;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Адаптация к педагогической деятельности.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Тематикой самообразования также может быть: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одна из годовых задач ДОУ;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проблема, которая вызывает у педагога затруднение;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пополнение знаний по уже имеющемуся опыту.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418881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плана по самообразованию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55679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темы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 и задач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видов деятельности в рамках работы над методической темой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выполнения каждого этапа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самообразования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92867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10" y="332506"/>
            <a:ext cx="6841180" cy="3024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10" y="3449700"/>
            <a:ext cx="3461300" cy="259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4760"/>
            <a:ext cx="3393637" cy="254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67151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работы по самообразованию: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этап – организационно-ознакомительный.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этап – основной.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этап – заключительный.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1356" y="908903"/>
            <a:ext cx="7488832" cy="53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этапов работы по самообразованию: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– организационно-ознакомительный. Включает в себя детальное изучение ситуации по выбранной проблеме, соответствующей научно-методической литературы, определение темы самообразования, составление плана работы, подготовка практического материала. Формы представления результатов работы: консультации, доклады, наглядно-иллюстративный материал, перспективные планы, конспекты занятий, программы.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– основной. Предполагает внедрение в работу подготовленного материала. Форма представления результатов работы: проведение мероприятий по теме самообразования.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 – заключительный. Предполагает проведение диагностики с целью отслеживания результатов работы, самоанализ педагогической 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650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ОТСЛЕЖИВАНИЯ РЕЗУЛЬТАТИВНОСТИ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САМООБРАЗОВАНИЮ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74128"/>
            <a:ext cx="7704856" cy="40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самообразовании - индивидуальные планы педагогов с указанием темы, проблемы самообразования, конкретных форм отчетности</a:t>
            </a:r>
          </a:p>
          <a:p>
            <a:pPr marL="342900" lvl="0" indent="-342900">
              <a:lnSpc>
                <a:spcPct val="80000"/>
              </a:lnSpc>
              <a:spcBef>
                <a:spcPts val="240"/>
              </a:spcBef>
              <a:buSzPts val="84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педагога в методической работе</a:t>
            </a:r>
          </a:p>
          <a:p>
            <a:pPr marL="342900" lvl="0" indent="-342900">
              <a:lnSpc>
                <a:spcPct val="80000"/>
              </a:lnSpc>
              <a:spcBef>
                <a:spcPts val="280"/>
              </a:spcBef>
              <a:buSzPts val="98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награждении, поощрениях, материальном стимулировании с указанием причины поощрения</a:t>
            </a:r>
          </a:p>
          <a:p>
            <a:pPr marL="342900" lvl="0" indent="-342900">
              <a:lnSpc>
                <a:spcPct val="80000"/>
              </a:lnSpc>
              <a:spcBef>
                <a:spcPts val="280"/>
              </a:spcBef>
              <a:buSzPts val="98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 сотрудников</a:t>
            </a:r>
          </a:p>
          <a:p>
            <a:pPr marL="342900" lvl="0" indent="-342900">
              <a:lnSpc>
                <a:spcPct val="80000"/>
              </a:lnSpc>
              <a:spcBef>
                <a:spcPts val="240"/>
              </a:spcBef>
              <a:buSzPts val="84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аттестации сотрудников</a:t>
            </a:r>
          </a:p>
          <a:p>
            <a:pPr marL="342900" lvl="0" indent="-342900">
              <a:lnSpc>
                <a:spcPct val="80000"/>
              </a:lnSpc>
              <a:spcBef>
                <a:spcPts val="320"/>
              </a:spcBef>
              <a:buSzPts val="112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SzPts val="1680"/>
              <a:buChar char="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потребности педагогов в саморазвитии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05068"/>
            <a:ext cx="7886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Всякое настоящее образование добывается только путем самообразования.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Рубакин  Н. А. </a:t>
            </a:r>
          </a:p>
          <a:p>
            <a:pPr>
              <a:buClrTx/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прекращайте вашей самообразовательной работы и не забывайте, что, сколько бы вы ни учились, сколько бы вы ни знали, знанию и образованию нет ни границ, ни пределов. 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Рубакин Н. А.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деле воспитания процессу саморазвития должно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отведено самое широкое место. Человечество всего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успешнее развивалось только путем самообразования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Спенсер                                                                                                               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много учиться, чтобы знать хоть немного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Ш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Монтескье</a:t>
            </a:r>
          </a:p>
          <a:p>
            <a:pPr>
              <a:buClrTx/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Считай несчастным тот день или час, в который ты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усвоил ничего нового и ничего не прибавил к своему</a:t>
            </a:r>
          </a:p>
          <a:p>
            <a:pPr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образованию.                                                            Я. Коменский </a:t>
            </a:r>
          </a:p>
        </p:txBody>
      </p:sp>
    </p:spTree>
    <p:extLst>
      <p:ext uri="{BB962C8B-B14F-4D97-AF65-F5344CB8AC3E}">
        <p14:creationId xmlns:p14="http://schemas.microsoft.com/office/powerpoint/2010/main" val="2013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600" y="260648"/>
            <a:ext cx="7398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ЗАВЕРШЕНИЯ САМООБРАЗОВАНИЯ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ПРЕДСТАВЛЕНА: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1052736"/>
            <a:ext cx="8134672" cy="518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по 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педсоветах, методических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 по обмену и обобщению педагогического опыта.</a:t>
            </a: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работы и обмену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игр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пособий.</a:t>
            </a:r>
          </a:p>
          <a:p>
            <a:pPr marL="285750" lvl="0" indent="-28575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рекомендации по проведению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перспективного плана работы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работ детей или педагога по 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педагогического опыта.</a:t>
            </a: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с обоснованием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Наглядно-иллюстративный материал.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lnSpc>
                <a:spcPct val="80000"/>
              </a:lnSpc>
              <a:spcBef>
                <a:spcPts val="361"/>
              </a:spcBef>
              <a:buSzPts val="1263"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86;p28" descr="D:\Развлечения\Картинки\_______\PH02750G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40" y="5011732"/>
            <a:ext cx="1823783" cy="122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9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404664"/>
            <a:ext cx="691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самообразования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воспитательного процесса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или изданные методические пособия, статьи, программы, сценарии, исследования.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форм, методов и приемов воспитания.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Доклады, выступления.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дидактических материалов, наглядностей.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методических рекомендаций по применению новой информационной технологии.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открытых занятий, мероприятий по собственным новаторским технологиям.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комплектов педагогических разработок.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тренингов, семинаров, конференций, мастер-классов.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по исследуемой проблеме, теме.</a:t>
            </a:r>
          </a:p>
        </p:txBody>
      </p:sp>
      <p:pic>
        <p:nvPicPr>
          <p:cNvPr id="8" name="Picture 2" descr="http://naffan.ru/wp-content/uploads/2016/04/vypuskn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3" y="-3339"/>
            <a:ext cx="2529181" cy="167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3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1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588059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130425"/>
            <a:ext cx="68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потребность педагога к собственному развитию и саморазвитию.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владеет способами самопознания и самоанализа педагогического опыта.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обладает развитой способностью к рефлексии, т.е. деятельность человека, направленная на осмысление собственных действий, своих внутренних чувств, состояний, переживаний.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исследовательской, поисковой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педагогического творчества.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взаимосвязь личностного и профессионального развития и саморазвития.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8089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профессионального роста педагогов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 творческое начало педагогов;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педагога к повышению квалификационного разряда;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педагога в изучении теоретической литературы в процессе обобщения идей инновационного опыта;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педагога разработать тему по самообразованию исследования до конечного результата, т. е. до авторской разработки.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педагога выступать на разного рода педсоветах, семинарах, конференциях по развитию инновационного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835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692150"/>
            <a:ext cx="4464496" cy="511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1" y="537738"/>
            <a:ext cx="4392488" cy="55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889844"/>
            <a:ext cx="56703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ПЕДАГОГОВ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формы  представления результатов самообразования для вас более приемлемы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исследовательской работы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воспитанниками новых форм взаимодействия в процессе  обучения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Брошюра,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листовка, 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семинара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коллег новым методикам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 (тренинг)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69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самообразования не менее 1 года;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научно-методической литературы;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перспективных планов, конспектов занятий по теме;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предметно-развивающей среды в группе;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по усвоению программы по данному разделу;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передовым педагогическим опытом в районе, городе;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просмотров в ДОУ или на уровне района;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курсах повышения квалификации;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докладом об опыте работы на педсовете, участие в семинарах, консультациях;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работе методического объединения района;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педагогического мастерства в ДОУ и районе;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 самообразования.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5392" y="65606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педагогам по самообразованию при подготовке к аттестации: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" y="-2004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73180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анализа процесса самообразования: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Оправдал ли себя план. Как он сочетался с задачами ДОУ и индивидуальной темой самообразования. Планировалась ли исследовательская работа.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 педагогический опыт, и по каким вопросам изучался в соответствии с индивидуальной темой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проработки материала. Какая литература изучалась: психологическая, педагогическая, научная и т.д.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выводы после проработки конкретной темы (тезисы, доклады и др.)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сотрудничество (с педагогом, методистом…)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вопросов, которые оказались трудными в процессе изучения литературы и опыта работы. Постановка новых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42424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консультация по плану\самообразование\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477" r="1562" b="35029"/>
          <a:stretch/>
        </p:blipFill>
        <p:spPr bwMode="auto">
          <a:xfrm>
            <a:off x="1475656" y="1556792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748" y="188640"/>
            <a:ext cx="7672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целенаправленная познавательная деятельность.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приобретение знаний путем самостоятельных занятий 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целенаправленная работа педагога 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 педагогической и психологической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амообразование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необходимое условие профессиональной деятельности педагога.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К.Ю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ds47.detkin-club.ru/images/about/1_57e2b54e377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152" y="116632"/>
            <a:ext cx="23784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144543963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325" y="872716"/>
            <a:ext cx="6999349" cy="511256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78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консультация по плану\самообразование2\Samoobrazova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92888" cy="53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консультация по плану\самообразование2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16632"/>
            <a:ext cx="83164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4968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самообразования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166843"/>
            <a:ext cx="7198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Газеты, журналы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(методическая, научно-популярная, публицистическая, художественная и др.)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 аудио информация на различных носителях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курсы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конференции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обмену опытом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театры, выставки, музеи, концерты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331640" y="476672"/>
            <a:ext cx="7056784" cy="151216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направлениями в системе самообразования педагогов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204864"/>
            <a:ext cx="3384376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Изучение учебной и научно-методической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5105435"/>
            <a:ext cx="3312368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общекультурного уровня.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3717032"/>
            <a:ext cx="3312368" cy="1130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Ознакомление с передовой практикой дошкольных учреждений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208190"/>
            <a:ext cx="3650704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Ознакомление с новыми нормативными документами по вопросам дошкольного воспитания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717032"/>
            <a:ext cx="3650704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Ознакомление с новыми достижениями педагогики, детской психологии, анатомии, физиологии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5055131"/>
            <a:ext cx="3578696" cy="1130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</a:rPr>
              <a:t>Изучение новых программ и педагогических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1917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988840"/>
            <a:ext cx="612068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2590"/>
              <a:buChar char="🞭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темы, целей и задач;</a:t>
            </a:r>
          </a:p>
          <a:p>
            <a:pPr marL="342900" lvl="0" indent="-342900">
              <a:spcBef>
                <a:spcPts val="740"/>
              </a:spcBef>
              <a:buSzPts val="2590"/>
              <a:buChar char="🞭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планировании работы по самообразованию;</a:t>
            </a:r>
          </a:p>
          <a:p>
            <a:pPr marL="342900" lvl="0" indent="-342900">
              <a:spcBef>
                <a:spcPts val="740"/>
              </a:spcBef>
              <a:buSzPts val="2590"/>
              <a:buChar char="🞭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плана;</a:t>
            </a:r>
          </a:p>
          <a:p>
            <a:pPr marL="342900" lvl="0" indent="-342900">
              <a:spcBef>
                <a:spcPts val="740"/>
              </a:spcBef>
              <a:buSzPts val="2590"/>
              <a:buChar char="🞭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изучении и анализе результативности своей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24743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487061/c9e559bf-c40e-4b9a-8964-de9483dcc51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489234"/>
            <a:ext cx="663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самообразования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84784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-курсовая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 институтах повышения квалификации;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-получение второго высшего образования или второй специальности;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курсы повышения квалификации, конференции, семинары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-олимпиады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конкурсы;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сетевые педагогические сообщества;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по самообразованию. </a:t>
            </a:r>
          </a:p>
        </p:txBody>
      </p:sp>
    </p:spTree>
    <p:extLst>
      <p:ext uri="{BB962C8B-B14F-4D97-AF65-F5344CB8AC3E}">
        <p14:creationId xmlns:p14="http://schemas.microsoft.com/office/powerpoint/2010/main" val="20645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1260</Words>
  <Application>Microsoft Office PowerPoint</Application>
  <PresentationFormat>Экран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Noto Sans Symbols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PC</cp:lastModifiedBy>
  <cp:revision>59</cp:revision>
  <dcterms:created xsi:type="dcterms:W3CDTF">2019-03-30T13:42:56Z</dcterms:created>
  <dcterms:modified xsi:type="dcterms:W3CDTF">2024-06-04T07:53:12Z</dcterms:modified>
</cp:coreProperties>
</file>