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4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7"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8"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4"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9"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81"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8"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9"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5"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20"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22"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3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3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3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3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0"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1"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4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5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7"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5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2"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4"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7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7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7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8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8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8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8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9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9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9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9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20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90000" tIns="45000" rIns="90000" bIns="45000"/>
          <a:lstStyle/>
          <a:p>
            <a:pPr algn="ctr">
              <a:lnSpc>
                <a:spcPct val="100000"/>
              </a:lnSpc>
            </a:pPr>
            <a:r>
              <a:rPr lang="ru-RU" sz="4400" b="0" strike="noStrike" spc="-1">
                <a:solidFill>
                  <a:srgbClr val="000000"/>
                </a:solidFill>
                <a:latin typeface="Calibri"/>
              </a:rPr>
              <a:t>Образец заголовка</a:t>
            </a:r>
          </a:p>
        </p:txBody>
      </p:sp>
      <p:sp>
        <p:nvSpPr>
          <p:cNvPr id="6" name="PlaceHolder 2"/>
          <p:cNvSpPr>
            <a:spLocks noGrp="1"/>
          </p:cNvSpPr>
          <p:nvPr>
            <p:ph type="dt"/>
          </p:nvPr>
        </p:nvSpPr>
        <p:spPr>
          <a:xfrm>
            <a:off x="457200" y="6356520"/>
            <a:ext cx="2133360" cy="364680"/>
          </a:xfrm>
          <a:prstGeom prst="rect">
            <a:avLst/>
          </a:prstGeom>
        </p:spPr>
        <p:txBody>
          <a:bodyPr lIns="90000" tIns="45000" rIns="90000" bIns="45000"/>
          <a:lstStyle/>
          <a:p>
            <a:pPr>
              <a:lnSpc>
                <a:spcPct val="100000"/>
              </a:lnSpc>
            </a:pPr>
            <a:fld id="{CB1ACE69-7C79-4E25-B918-3E74C5322B3F}" type="datetime">
              <a:rPr lang="en-US" sz="1800" b="0" strike="noStrike" spc="-1">
                <a:solidFill>
                  <a:srgbClr val="000000"/>
                </a:solidFill>
                <a:latin typeface="Arial"/>
              </a:rPr>
              <a:t>11/15/2024</a:t>
            </a:fld>
            <a:endParaRPr lang="en-US" sz="18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lIns="90000" tIns="45000" rIns="90000" bIns="45000"/>
          <a:lstStyle/>
          <a:p>
            <a:endParaRPr lang="en-US"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lIns="90000" tIns="45000" rIns="90000" bIns="45000"/>
          <a:lstStyle/>
          <a:p>
            <a:pPr>
              <a:lnSpc>
                <a:spcPct val="100000"/>
              </a:lnSpc>
            </a:pPr>
            <a:fld id="{40145992-4E9A-4516-979C-1C34A81EA96B}" type="slidenum">
              <a:rPr lang="en-US" sz="1800" b="0" strike="noStrike" spc="-1">
                <a:solidFill>
                  <a:srgbClr val="000000"/>
                </a:solidFill>
                <a:latin typeface="Arial"/>
              </a:rPr>
              <a:t>‹#›</a:t>
            </a:fld>
            <a:endParaRPr lang="en-US" sz="18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ru-RU" sz="4400" b="0" strike="noStrike" spc="-1">
                <a:solidFill>
                  <a:srgbClr val="000000"/>
                </a:solidFill>
                <a:latin typeface="Calibri"/>
              </a:rPr>
              <a:t>Образец заголовка</a:t>
            </a:r>
          </a:p>
        </p:txBody>
      </p:sp>
      <p:sp>
        <p:nvSpPr>
          <p:cNvPr id="42" name="PlaceHolder 2"/>
          <p:cNvSpPr>
            <a:spLocks noGrp="1"/>
          </p:cNvSpPr>
          <p:nvPr>
            <p:ph type="body"/>
          </p:nvPr>
        </p:nvSpPr>
        <p:spPr>
          <a:xfrm>
            <a:off x="457200" y="1600200"/>
            <a:ext cx="8229240" cy="4525560"/>
          </a:xfrm>
          <a:prstGeom prst="rect">
            <a:avLst/>
          </a:prstGeom>
        </p:spPr>
        <p:txBody>
          <a:bodyPr lIns="90000" tIns="45000" rIns="90000" bIns="45000"/>
          <a:lstStyle/>
          <a:p>
            <a:pPr marL="343080" indent="-342720">
              <a:lnSpc>
                <a:spcPct val="100000"/>
              </a:lnSpc>
              <a:spcBef>
                <a:spcPts val="641"/>
              </a:spcBef>
              <a:buClr>
                <a:srgbClr val="000000"/>
              </a:buClr>
              <a:buFont typeface="Arial"/>
              <a:buChar char="•"/>
            </a:pPr>
            <a:r>
              <a:rPr lang="ru-RU" sz="3200" b="0" strike="noStrike" spc="-1">
                <a:solidFill>
                  <a:srgbClr val="000000"/>
                </a:solidFill>
                <a:latin typeface="Calibri"/>
              </a:rPr>
              <a:t>Образец текста</a:t>
            </a:r>
          </a:p>
          <a:p>
            <a:pPr marL="743040" lvl="1" indent="-285480">
              <a:lnSpc>
                <a:spcPct val="100000"/>
              </a:lnSpc>
              <a:spcBef>
                <a:spcPts val="561"/>
              </a:spcBef>
              <a:buClr>
                <a:srgbClr val="000000"/>
              </a:buClr>
              <a:buFont typeface="Arial"/>
              <a:buChar char="–"/>
            </a:pPr>
            <a:r>
              <a:rPr lang="ru-RU" sz="2800" b="0" strike="noStrike" spc="-1">
                <a:solidFill>
                  <a:srgbClr val="000000"/>
                </a:solidFill>
                <a:latin typeface="Calibri"/>
              </a:rPr>
              <a:t>Второй уровень</a:t>
            </a:r>
          </a:p>
          <a:p>
            <a:pPr marL="1143000" lvl="2" indent="-228240">
              <a:lnSpc>
                <a:spcPct val="100000"/>
              </a:lnSpc>
              <a:spcBef>
                <a:spcPts val="479"/>
              </a:spcBef>
              <a:buClr>
                <a:srgbClr val="000000"/>
              </a:buClr>
              <a:buFont typeface="Arial"/>
              <a:buChar char="•"/>
            </a:pPr>
            <a:r>
              <a:rPr lang="ru-RU" sz="2400" b="0" strike="noStrike" spc="-1">
                <a:solidFill>
                  <a:srgbClr val="000000"/>
                </a:solidFill>
                <a:latin typeface="Calibri"/>
              </a:rPr>
              <a:t>Третий уровень</a:t>
            </a:r>
          </a:p>
          <a:p>
            <a:pPr marL="1600200" lvl="3" indent="-228240">
              <a:lnSpc>
                <a:spcPct val="100000"/>
              </a:lnSpc>
              <a:spcBef>
                <a:spcPts val="400"/>
              </a:spcBef>
              <a:buClr>
                <a:srgbClr val="000000"/>
              </a:buClr>
              <a:buFont typeface="Arial"/>
              <a:buChar char="–"/>
            </a:pPr>
            <a:r>
              <a:rPr lang="ru-RU" sz="2000" b="0" strike="noStrike" spc="-1">
                <a:solidFill>
                  <a:srgbClr val="000000"/>
                </a:solidFill>
                <a:latin typeface="Calibri"/>
              </a:rPr>
              <a:t>Четвертый уровень</a:t>
            </a:r>
          </a:p>
          <a:p>
            <a:pPr marL="2057400" lvl="4" indent="-228240">
              <a:lnSpc>
                <a:spcPct val="100000"/>
              </a:lnSpc>
              <a:spcBef>
                <a:spcPts val="400"/>
              </a:spcBef>
              <a:buClr>
                <a:srgbClr val="000000"/>
              </a:buClr>
              <a:buFont typeface="Arial"/>
              <a:buChar char="»"/>
            </a:pPr>
            <a:r>
              <a:rPr lang="ru-RU" sz="2000" b="0" strike="noStrike" spc="-1">
                <a:solidFill>
                  <a:srgbClr val="000000"/>
                </a:solidFill>
                <a:latin typeface="Calibri"/>
              </a:rPr>
              <a:t>Пятый уровень</a:t>
            </a:r>
          </a:p>
        </p:txBody>
      </p:sp>
      <p:sp>
        <p:nvSpPr>
          <p:cNvPr id="43" name="PlaceHolder 3"/>
          <p:cNvSpPr>
            <a:spLocks noGrp="1"/>
          </p:cNvSpPr>
          <p:nvPr>
            <p:ph type="dt"/>
          </p:nvPr>
        </p:nvSpPr>
        <p:spPr>
          <a:xfrm>
            <a:off x="457200" y="6356520"/>
            <a:ext cx="2133360" cy="364680"/>
          </a:xfrm>
          <a:prstGeom prst="rect">
            <a:avLst/>
          </a:prstGeom>
        </p:spPr>
        <p:txBody>
          <a:bodyPr lIns="90000" tIns="45000" rIns="90000" bIns="45000"/>
          <a:lstStyle/>
          <a:p>
            <a:pPr>
              <a:lnSpc>
                <a:spcPct val="100000"/>
              </a:lnSpc>
            </a:pPr>
            <a:fld id="{46C821BC-02A3-418B-97D4-8CDF6AE3A78F}" type="datetime">
              <a:rPr lang="en-US" sz="1800" b="0" strike="noStrike" spc="-1">
                <a:solidFill>
                  <a:srgbClr val="000000"/>
                </a:solidFill>
                <a:latin typeface="Arial"/>
              </a:rPr>
              <a:t>11/15/2024</a:t>
            </a:fld>
            <a:endParaRPr lang="en-US" sz="18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lIns="90000" tIns="45000" rIns="90000" bIns="45000"/>
          <a:lstStyle/>
          <a:p>
            <a:endParaRPr lang="en-US"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lIns="90000" tIns="45000" rIns="90000" bIns="45000"/>
          <a:lstStyle/>
          <a:p>
            <a:pPr>
              <a:lnSpc>
                <a:spcPct val="100000"/>
              </a:lnSpc>
            </a:pPr>
            <a:fld id="{0E72E77C-BF0B-4E8D-B364-500A47B67819}" type="slidenum">
              <a:rPr lang="en-US" sz="1800" b="0" strike="noStrike" spc="-1">
                <a:solidFill>
                  <a:srgbClr val="000000"/>
                </a:solidFill>
                <a:latin typeface="Arial"/>
              </a:r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722160" y="4406760"/>
            <a:ext cx="7772040" cy="1361880"/>
          </a:xfrm>
          <a:prstGeom prst="rect">
            <a:avLst/>
          </a:prstGeom>
        </p:spPr>
        <p:txBody>
          <a:bodyPr lIns="90000" tIns="45000" rIns="90000" bIns="45000"/>
          <a:lstStyle/>
          <a:p>
            <a:pPr>
              <a:lnSpc>
                <a:spcPct val="100000"/>
              </a:lnSpc>
            </a:pPr>
            <a:r>
              <a:rPr lang="ru-RU" sz="4000" b="1" strike="noStrike" cap="all" spc="-1">
                <a:solidFill>
                  <a:srgbClr val="000000"/>
                </a:solidFill>
                <a:latin typeface="Calibri"/>
              </a:rPr>
              <a:t>Образец заголовка</a:t>
            </a:r>
            <a:endParaRPr lang="ru-RU" sz="4000" b="0" strike="noStrike" spc="-1">
              <a:solidFill>
                <a:srgbClr val="000000"/>
              </a:solidFill>
              <a:latin typeface="Calibri"/>
            </a:endParaRPr>
          </a:p>
        </p:txBody>
      </p:sp>
      <p:sp>
        <p:nvSpPr>
          <p:cNvPr id="83" name="PlaceHolder 2"/>
          <p:cNvSpPr>
            <a:spLocks noGrp="1"/>
          </p:cNvSpPr>
          <p:nvPr>
            <p:ph type="body"/>
          </p:nvPr>
        </p:nvSpPr>
        <p:spPr>
          <a:xfrm>
            <a:off x="722160" y="2906640"/>
            <a:ext cx="7772040" cy="1499760"/>
          </a:xfrm>
          <a:prstGeom prst="rect">
            <a:avLst/>
          </a:prstGeom>
        </p:spPr>
        <p:txBody>
          <a:bodyPr lIns="90000" tIns="45000" rIns="90000" bIns="45000" anchor="b"/>
          <a:lstStyle/>
          <a:p>
            <a:pPr>
              <a:lnSpc>
                <a:spcPct val="100000"/>
              </a:lnSpc>
              <a:spcBef>
                <a:spcPts val="400"/>
              </a:spcBef>
            </a:pPr>
            <a:r>
              <a:rPr lang="ru-RU" sz="2000" b="0" strike="noStrike" spc="-1">
                <a:solidFill>
                  <a:srgbClr val="8B8B8B"/>
                </a:solidFill>
                <a:latin typeface="Calibri"/>
              </a:rPr>
              <a:t>Образец текста</a:t>
            </a:r>
            <a:endParaRPr lang="ru-RU" sz="2000" b="0" strike="noStrike" spc="-1">
              <a:solidFill>
                <a:srgbClr val="000000"/>
              </a:solidFill>
              <a:latin typeface="Calibri"/>
            </a:endParaRPr>
          </a:p>
        </p:txBody>
      </p:sp>
      <p:sp>
        <p:nvSpPr>
          <p:cNvPr id="84" name="PlaceHolder 3"/>
          <p:cNvSpPr>
            <a:spLocks noGrp="1"/>
          </p:cNvSpPr>
          <p:nvPr>
            <p:ph type="dt"/>
          </p:nvPr>
        </p:nvSpPr>
        <p:spPr>
          <a:xfrm>
            <a:off x="457200" y="6356520"/>
            <a:ext cx="2133360" cy="364680"/>
          </a:xfrm>
          <a:prstGeom prst="rect">
            <a:avLst/>
          </a:prstGeom>
        </p:spPr>
        <p:txBody>
          <a:bodyPr lIns="90000" tIns="45000" rIns="90000" bIns="45000"/>
          <a:lstStyle/>
          <a:p>
            <a:pPr>
              <a:lnSpc>
                <a:spcPct val="100000"/>
              </a:lnSpc>
            </a:pPr>
            <a:fld id="{4F4C00F5-3163-4F54-8529-6D1A28FE5AE0}" type="datetime">
              <a:rPr lang="en-US" sz="1800" b="0" strike="noStrike" spc="-1">
                <a:solidFill>
                  <a:srgbClr val="000000"/>
                </a:solidFill>
                <a:latin typeface="Arial"/>
              </a:rPr>
              <a:t>11/15/2024</a:t>
            </a:fld>
            <a:endParaRPr lang="en-US" sz="1800" b="0" strike="noStrike" spc="-1">
              <a:latin typeface="Times New Roman"/>
            </a:endParaRPr>
          </a:p>
        </p:txBody>
      </p:sp>
      <p:sp>
        <p:nvSpPr>
          <p:cNvPr id="85" name="PlaceHolder 4"/>
          <p:cNvSpPr>
            <a:spLocks noGrp="1"/>
          </p:cNvSpPr>
          <p:nvPr>
            <p:ph type="ftr"/>
          </p:nvPr>
        </p:nvSpPr>
        <p:spPr>
          <a:xfrm>
            <a:off x="3124080" y="6356520"/>
            <a:ext cx="2895120" cy="364680"/>
          </a:xfrm>
          <a:prstGeom prst="rect">
            <a:avLst/>
          </a:prstGeom>
        </p:spPr>
        <p:txBody>
          <a:bodyPr lIns="90000" tIns="45000" rIns="90000" bIns="45000"/>
          <a:lstStyle/>
          <a:p>
            <a:endParaRPr lang="en-US" sz="2400" b="0" strike="noStrike" spc="-1">
              <a:latin typeface="Times New Roman"/>
            </a:endParaRPr>
          </a:p>
        </p:txBody>
      </p:sp>
      <p:sp>
        <p:nvSpPr>
          <p:cNvPr id="86" name="PlaceHolder 5"/>
          <p:cNvSpPr>
            <a:spLocks noGrp="1"/>
          </p:cNvSpPr>
          <p:nvPr>
            <p:ph type="sldNum"/>
          </p:nvPr>
        </p:nvSpPr>
        <p:spPr>
          <a:xfrm>
            <a:off x="6553080" y="6356520"/>
            <a:ext cx="2133360" cy="364680"/>
          </a:xfrm>
          <a:prstGeom prst="rect">
            <a:avLst/>
          </a:prstGeom>
        </p:spPr>
        <p:txBody>
          <a:bodyPr lIns="90000" tIns="45000" rIns="90000" bIns="45000"/>
          <a:lstStyle/>
          <a:p>
            <a:pPr>
              <a:lnSpc>
                <a:spcPct val="100000"/>
              </a:lnSpc>
            </a:pPr>
            <a:fld id="{45EC7A42-E568-4FEE-A6C5-AE4A17C89285}" type="slidenum">
              <a:rPr lang="en-US" sz="1800" b="0" strike="noStrike" spc="-1">
                <a:solidFill>
                  <a:srgbClr val="000000"/>
                </a:solidFill>
                <a:latin typeface="Arial"/>
              </a:r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ru-RU" sz="4400" b="0" strike="noStrike" spc="-1">
                <a:solidFill>
                  <a:srgbClr val="000000"/>
                </a:solidFill>
                <a:latin typeface="Calibri"/>
              </a:rPr>
              <a:t>Образец заголовка</a:t>
            </a:r>
          </a:p>
        </p:txBody>
      </p:sp>
      <p:sp>
        <p:nvSpPr>
          <p:cNvPr id="124" name="PlaceHolder 2"/>
          <p:cNvSpPr>
            <a:spLocks noGrp="1"/>
          </p:cNvSpPr>
          <p:nvPr>
            <p:ph type="body"/>
          </p:nvPr>
        </p:nvSpPr>
        <p:spPr>
          <a:xfrm>
            <a:off x="457200" y="1600200"/>
            <a:ext cx="4038120" cy="4525560"/>
          </a:xfrm>
          <a:prstGeom prst="rect">
            <a:avLst/>
          </a:prstGeom>
        </p:spPr>
        <p:txBody>
          <a:bodyPr lIns="90000" tIns="45000" rIns="90000" bIns="45000"/>
          <a:lstStyle/>
          <a:p>
            <a:pPr marL="343080" indent="-342720">
              <a:lnSpc>
                <a:spcPct val="100000"/>
              </a:lnSpc>
              <a:spcBef>
                <a:spcPts val="561"/>
              </a:spcBef>
              <a:buClr>
                <a:srgbClr val="000000"/>
              </a:buClr>
              <a:buFont typeface="Arial"/>
              <a:buChar char="•"/>
            </a:pPr>
            <a:r>
              <a:rPr lang="ru-RU" sz="2800" b="0" strike="noStrike" spc="-1">
                <a:solidFill>
                  <a:srgbClr val="000000"/>
                </a:solidFill>
                <a:latin typeface="Calibri"/>
              </a:rPr>
              <a:t>Образец текста</a:t>
            </a:r>
          </a:p>
          <a:p>
            <a:pPr marL="743040" lvl="1" indent="-285480">
              <a:lnSpc>
                <a:spcPct val="100000"/>
              </a:lnSpc>
              <a:spcBef>
                <a:spcPts val="479"/>
              </a:spcBef>
              <a:buClr>
                <a:srgbClr val="000000"/>
              </a:buClr>
              <a:buFont typeface="Arial"/>
              <a:buChar char="–"/>
            </a:pPr>
            <a:r>
              <a:rPr lang="ru-RU" sz="2400" b="0" strike="noStrike" spc="-1">
                <a:solidFill>
                  <a:srgbClr val="000000"/>
                </a:solidFill>
                <a:latin typeface="Calibri"/>
              </a:rPr>
              <a:t>Второй уровень</a:t>
            </a:r>
          </a:p>
          <a:p>
            <a:pPr marL="1143000" lvl="2" indent="-228240">
              <a:lnSpc>
                <a:spcPct val="100000"/>
              </a:lnSpc>
              <a:spcBef>
                <a:spcPts val="400"/>
              </a:spcBef>
              <a:buClr>
                <a:srgbClr val="000000"/>
              </a:buClr>
              <a:buFont typeface="Arial"/>
              <a:buChar char="•"/>
            </a:pPr>
            <a:r>
              <a:rPr lang="ru-RU" sz="2000" b="0" strike="noStrike" spc="-1">
                <a:solidFill>
                  <a:srgbClr val="000000"/>
                </a:solidFill>
                <a:latin typeface="Calibri"/>
              </a:rPr>
              <a:t>Третий уровень</a:t>
            </a:r>
          </a:p>
          <a:p>
            <a:pPr marL="1600200" lvl="3" indent="-228240">
              <a:lnSpc>
                <a:spcPct val="100000"/>
              </a:lnSpc>
              <a:spcBef>
                <a:spcPts val="360"/>
              </a:spcBef>
              <a:buClr>
                <a:srgbClr val="000000"/>
              </a:buClr>
              <a:buFont typeface="Arial"/>
              <a:buChar char="–"/>
            </a:pPr>
            <a:r>
              <a:rPr lang="ru-RU" sz="1800" b="0" strike="noStrike" spc="-1">
                <a:solidFill>
                  <a:srgbClr val="000000"/>
                </a:solidFill>
                <a:latin typeface="Calibri"/>
              </a:rPr>
              <a:t>Четвертый уровень</a:t>
            </a:r>
          </a:p>
          <a:p>
            <a:pPr marL="2057400" lvl="4" indent="-228240">
              <a:lnSpc>
                <a:spcPct val="100000"/>
              </a:lnSpc>
              <a:spcBef>
                <a:spcPts val="360"/>
              </a:spcBef>
              <a:buClr>
                <a:srgbClr val="000000"/>
              </a:buClr>
              <a:buFont typeface="Arial"/>
              <a:buChar char="»"/>
            </a:pPr>
            <a:r>
              <a:rPr lang="ru-RU" sz="1800" b="0" strike="noStrike" spc="-1">
                <a:solidFill>
                  <a:srgbClr val="000000"/>
                </a:solidFill>
                <a:latin typeface="Calibri"/>
              </a:rPr>
              <a:t>Пятый уровень</a:t>
            </a:r>
          </a:p>
        </p:txBody>
      </p:sp>
      <p:sp>
        <p:nvSpPr>
          <p:cNvPr id="125" name="PlaceHolder 3"/>
          <p:cNvSpPr>
            <a:spLocks noGrp="1"/>
          </p:cNvSpPr>
          <p:nvPr>
            <p:ph type="body"/>
          </p:nvPr>
        </p:nvSpPr>
        <p:spPr>
          <a:xfrm>
            <a:off x="4648320" y="1600200"/>
            <a:ext cx="4038120" cy="4525560"/>
          </a:xfrm>
          <a:prstGeom prst="rect">
            <a:avLst/>
          </a:prstGeom>
        </p:spPr>
        <p:txBody>
          <a:bodyPr lIns="90000" tIns="45000" rIns="90000" bIns="45000"/>
          <a:lstStyle/>
          <a:p>
            <a:pPr marL="343080" indent="-342720">
              <a:lnSpc>
                <a:spcPct val="100000"/>
              </a:lnSpc>
              <a:spcBef>
                <a:spcPts val="561"/>
              </a:spcBef>
              <a:buClr>
                <a:srgbClr val="000000"/>
              </a:buClr>
              <a:buFont typeface="Arial"/>
              <a:buChar char="•"/>
            </a:pPr>
            <a:r>
              <a:rPr lang="ru-RU" sz="2800" b="0" strike="noStrike" spc="-1">
                <a:solidFill>
                  <a:srgbClr val="000000"/>
                </a:solidFill>
                <a:latin typeface="Calibri"/>
              </a:rPr>
              <a:t>Образец текста</a:t>
            </a:r>
          </a:p>
          <a:p>
            <a:pPr marL="743040" lvl="1" indent="-285480">
              <a:lnSpc>
                <a:spcPct val="100000"/>
              </a:lnSpc>
              <a:spcBef>
                <a:spcPts val="479"/>
              </a:spcBef>
              <a:buClr>
                <a:srgbClr val="000000"/>
              </a:buClr>
              <a:buFont typeface="Arial"/>
              <a:buChar char="–"/>
            </a:pPr>
            <a:r>
              <a:rPr lang="ru-RU" sz="2400" b="0" strike="noStrike" spc="-1">
                <a:solidFill>
                  <a:srgbClr val="000000"/>
                </a:solidFill>
                <a:latin typeface="Calibri"/>
              </a:rPr>
              <a:t>Второй уровень</a:t>
            </a:r>
          </a:p>
          <a:p>
            <a:pPr marL="1143000" lvl="2" indent="-228240">
              <a:lnSpc>
                <a:spcPct val="100000"/>
              </a:lnSpc>
              <a:spcBef>
                <a:spcPts val="400"/>
              </a:spcBef>
              <a:buClr>
                <a:srgbClr val="000000"/>
              </a:buClr>
              <a:buFont typeface="Arial"/>
              <a:buChar char="•"/>
            </a:pPr>
            <a:r>
              <a:rPr lang="ru-RU" sz="2000" b="0" strike="noStrike" spc="-1">
                <a:solidFill>
                  <a:srgbClr val="000000"/>
                </a:solidFill>
                <a:latin typeface="Calibri"/>
              </a:rPr>
              <a:t>Третий уровень</a:t>
            </a:r>
          </a:p>
          <a:p>
            <a:pPr marL="1600200" lvl="3" indent="-228240">
              <a:lnSpc>
                <a:spcPct val="100000"/>
              </a:lnSpc>
              <a:spcBef>
                <a:spcPts val="360"/>
              </a:spcBef>
              <a:buClr>
                <a:srgbClr val="000000"/>
              </a:buClr>
              <a:buFont typeface="Arial"/>
              <a:buChar char="–"/>
            </a:pPr>
            <a:r>
              <a:rPr lang="ru-RU" sz="1800" b="0" strike="noStrike" spc="-1">
                <a:solidFill>
                  <a:srgbClr val="000000"/>
                </a:solidFill>
                <a:latin typeface="Calibri"/>
              </a:rPr>
              <a:t>Четвертый уровень</a:t>
            </a:r>
          </a:p>
          <a:p>
            <a:pPr marL="2057400" lvl="4" indent="-228240">
              <a:lnSpc>
                <a:spcPct val="100000"/>
              </a:lnSpc>
              <a:spcBef>
                <a:spcPts val="360"/>
              </a:spcBef>
              <a:buClr>
                <a:srgbClr val="000000"/>
              </a:buClr>
              <a:buFont typeface="Arial"/>
              <a:buChar char="»"/>
            </a:pPr>
            <a:r>
              <a:rPr lang="ru-RU" sz="1800" b="0" strike="noStrike" spc="-1">
                <a:solidFill>
                  <a:srgbClr val="000000"/>
                </a:solidFill>
                <a:latin typeface="Calibri"/>
              </a:rPr>
              <a:t>Пятый уровень</a:t>
            </a:r>
          </a:p>
        </p:txBody>
      </p:sp>
      <p:sp>
        <p:nvSpPr>
          <p:cNvPr id="126" name="PlaceHolder 4"/>
          <p:cNvSpPr>
            <a:spLocks noGrp="1"/>
          </p:cNvSpPr>
          <p:nvPr>
            <p:ph type="dt"/>
          </p:nvPr>
        </p:nvSpPr>
        <p:spPr>
          <a:xfrm>
            <a:off x="457200" y="6356520"/>
            <a:ext cx="2133360" cy="364680"/>
          </a:xfrm>
          <a:prstGeom prst="rect">
            <a:avLst/>
          </a:prstGeom>
        </p:spPr>
        <p:txBody>
          <a:bodyPr lIns="90000" tIns="45000" rIns="90000" bIns="45000"/>
          <a:lstStyle/>
          <a:p>
            <a:pPr>
              <a:lnSpc>
                <a:spcPct val="100000"/>
              </a:lnSpc>
            </a:pPr>
            <a:fld id="{5620917C-428F-4729-B774-5BAAA678F0CA}" type="datetime">
              <a:rPr lang="en-US" sz="1800" b="0" strike="noStrike" spc="-1">
                <a:solidFill>
                  <a:srgbClr val="000000"/>
                </a:solidFill>
                <a:latin typeface="Arial"/>
              </a:rPr>
              <a:t>11/15/2024</a:t>
            </a:fld>
            <a:endParaRPr lang="en-US" sz="1800" b="0" strike="noStrike" spc="-1">
              <a:latin typeface="Times New Roman"/>
            </a:endParaRPr>
          </a:p>
        </p:txBody>
      </p:sp>
      <p:sp>
        <p:nvSpPr>
          <p:cNvPr id="127" name="PlaceHolder 5"/>
          <p:cNvSpPr>
            <a:spLocks noGrp="1"/>
          </p:cNvSpPr>
          <p:nvPr>
            <p:ph type="ftr"/>
          </p:nvPr>
        </p:nvSpPr>
        <p:spPr>
          <a:xfrm>
            <a:off x="3124080" y="6356520"/>
            <a:ext cx="2895120" cy="364680"/>
          </a:xfrm>
          <a:prstGeom prst="rect">
            <a:avLst/>
          </a:prstGeom>
        </p:spPr>
        <p:txBody>
          <a:bodyPr lIns="90000" tIns="45000" rIns="90000" bIns="45000"/>
          <a:lstStyle/>
          <a:p>
            <a:endParaRPr lang="en-US" sz="2400" b="0" strike="noStrike" spc="-1">
              <a:latin typeface="Times New Roman"/>
            </a:endParaRPr>
          </a:p>
        </p:txBody>
      </p:sp>
      <p:sp>
        <p:nvSpPr>
          <p:cNvPr id="128" name="PlaceHolder 6"/>
          <p:cNvSpPr>
            <a:spLocks noGrp="1"/>
          </p:cNvSpPr>
          <p:nvPr>
            <p:ph type="sldNum"/>
          </p:nvPr>
        </p:nvSpPr>
        <p:spPr>
          <a:xfrm>
            <a:off x="6553080" y="6356520"/>
            <a:ext cx="2133360" cy="364680"/>
          </a:xfrm>
          <a:prstGeom prst="rect">
            <a:avLst/>
          </a:prstGeom>
        </p:spPr>
        <p:txBody>
          <a:bodyPr lIns="90000" tIns="45000" rIns="90000" bIns="45000"/>
          <a:lstStyle/>
          <a:p>
            <a:pPr>
              <a:lnSpc>
                <a:spcPct val="100000"/>
              </a:lnSpc>
            </a:pPr>
            <a:fld id="{866216BE-A7AB-407B-A5B7-8738B8CDF1CB}" type="slidenum">
              <a:rPr lang="en-US" sz="1800" b="0" strike="noStrike" spc="-1">
                <a:solidFill>
                  <a:srgbClr val="000000"/>
                </a:solidFill>
                <a:latin typeface="Arial"/>
              </a:r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65" name="PlaceHolder 1"/>
          <p:cNvSpPr>
            <a:spLocks noGrp="1"/>
          </p:cNvSpPr>
          <p:nvPr>
            <p:ph type="dt"/>
          </p:nvPr>
        </p:nvSpPr>
        <p:spPr>
          <a:xfrm>
            <a:off x="457200" y="6356520"/>
            <a:ext cx="2133360" cy="364680"/>
          </a:xfrm>
          <a:prstGeom prst="rect">
            <a:avLst/>
          </a:prstGeom>
        </p:spPr>
        <p:txBody>
          <a:bodyPr lIns="90000" tIns="45000" rIns="90000" bIns="45000"/>
          <a:lstStyle/>
          <a:p>
            <a:pPr>
              <a:lnSpc>
                <a:spcPct val="100000"/>
              </a:lnSpc>
            </a:pPr>
            <a:fld id="{028C5EAD-39B2-47EE-BB3A-151333FBFBE3}" type="datetime">
              <a:rPr lang="en-US" sz="1800" b="0" strike="noStrike" spc="-1">
                <a:solidFill>
                  <a:srgbClr val="000000"/>
                </a:solidFill>
                <a:latin typeface="Arial"/>
              </a:rPr>
              <a:t>11/15/2024</a:t>
            </a:fld>
            <a:endParaRPr lang="en-US" sz="1800" b="0" strike="noStrike" spc="-1">
              <a:latin typeface="Times New Roman"/>
            </a:endParaRPr>
          </a:p>
        </p:txBody>
      </p:sp>
      <p:sp>
        <p:nvSpPr>
          <p:cNvPr id="166" name="PlaceHolder 2"/>
          <p:cNvSpPr>
            <a:spLocks noGrp="1"/>
          </p:cNvSpPr>
          <p:nvPr>
            <p:ph type="ftr"/>
          </p:nvPr>
        </p:nvSpPr>
        <p:spPr>
          <a:xfrm>
            <a:off x="3124080" y="6356520"/>
            <a:ext cx="2895120" cy="364680"/>
          </a:xfrm>
          <a:prstGeom prst="rect">
            <a:avLst/>
          </a:prstGeom>
        </p:spPr>
        <p:txBody>
          <a:bodyPr lIns="90000" tIns="45000" rIns="90000" bIns="45000"/>
          <a:lstStyle/>
          <a:p>
            <a:endParaRPr lang="en-US" sz="2400" b="0" strike="noStrike" spc="-1">
              <a:latin typeface="Times New Roman"/>
            </a:endParaRPr>
          </a:p>
        </p:txBody>
      </p:sp>
      <p:sp>
        <p:nvSpPr>
          <p:cNvPr id="167" name="PlaceHolder 3"/>
          <p:cNvSpPr>
            <a:spLocks noGrp="1"/>
          </p:cNvSpPr>
          <p:nvPr>
            <p:ph type="sldNum"/>
          </p:nvPr>
        </p:nvSpPr>
        <p:spPr>
          <a:xfrm>
            <a:off x="6553080" y="6356520"/>
            <a:ext cx="2133360" cy="364680"/>
          </a:xfrm>
          <a:prstGeom prst="rect">
            <a:avLst/>
          </a:prstGeom>
        </p:spPr>
        <p:txBody>
          <a:bodyPr lIns="90000" tIns="45000" rIns="90000" bIns="45000"/>
          <a:lstStyle/>
          <a:p>
            <a:pPr>
              <a:lnSpc>
                <a:spcPct val="100000"/>
              </a:lnSpc>
            </a:pPr>
            <a:fld id="{4ADBC7EC-BC99-4DEA-A7BB-1D96067320E2}" type="slidenum">
              <a:rPr lang="en-US" sz="1800" b="0" strike="noStrike" spc="-1">
                <a:solidFill>
                  <a:srgbClr val="000000"/>
                </a:solidFill>
                <a:latin typeface="Arial"/>
              </a:rPr>
              <a:t>‹#›</a:t>
            </a:fld>
            <a:endParaRPr lang="en-US" sz="1800" b="0" strike="noStrike" spc="-1">
              <a:latin typeface="Times New Roman"/>
            </a:endParaRPr>
          </a:p>
        </p:txBody>
      </p:sp>
      <p:sp>
        <p:nvSpPr>
          <p:cNvPr id="168" name="PlaceHolder 4"/>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latin typeface="Calibri"/>
              </a:rPr>
              <a:t>Для правки текста заголовка щёлкните мышью</a:t>
            </a:r>
          </a:p>
        </p:txBody>
      </p:sp>
      <p:sp>
        <p:nvSpPr>
          <p:cNvPr id="169"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0.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9.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0.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285840" y="1628640"/>
            <a:ext cx="857232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ru-RU" sz="4000" b="1" spc="-1" dirty="0" smtClean="0">
              <a:solidFill>
                <a:srgbClr val="C00000"/>
              </a:solidFill>
              <a:latin typeface="Monotype Corsiva"/>
            </a:endParaRPr>
          </a:p>
          <a:p>
            <a:pPr algn="ctr"/>
            <a:r>
              <a:rPr lang="ru-RU" sz="4000" b="1" spc="-1" dirty="0" smtClean="0">
                <a:solidFill>
                  <a:srgbClr val="FF0000"/>
                </a:solidFill>
                <a:latin typeface="Monotype Corsiva"/>
              </a:rPr>
              <a:t>Изготовление Новогодней открытки моему солдату волонтёрским отрядом дошкольников «Ромашки»</a:t>
            </a:r>
            <a:endParaRPr lang="en-US" sz="4000" spc="-1" dirty="0" smtClean="0">
              <a:solidFill>
                <a:srgbClr val="FF0000"/>
              </a:solidFill>
            </a:endParaRPr>
          </a:p>
          <a:p>
            <a:pPr algn="r">
              <a:lnSpc>
                <a:spcPct val="100000"/>
              </a:lnSpc>
            </a:pPr>
            <a:endParaRPr lang="ru-RU" sz="1600" spc="-1" dirty="0" smtClean="0">
              <a:solidFill>
                <a:srgbClr val="FF0000"/>
              </a:solidFill>
              <a:latin typeface="Arial"/>
            </a:endParaRPr>
          </a:p>
          <a:p>
            <a:pPr algn="r">
              <a:lnSpc>
                <a:spcPct val="100000"/>
              </a:lnSpc>
            </a:pPr>
            <a:endParaRPr lang="ru-RU" sz="1600" spc="-1" dirty="0">
              <a:solidFill>
                <a:srgbClr val="FF0000"/>
              </a:solidFill>
              <a:latin typeface="Arial"/>
            </a:endParaRPr>
          </a:p>
          <a:p>
            <a:pPr algn="r">
              <a:lnSpc>
                <a:spcPct val="100000"/>
              </a:lnSpc>
            </a:pPr>
            <a:endParaRPr lang="ru-RU" sz="1600" spc="-1" dirty="0" smtClean="0">
              <a:solidFill>
                <a:srgbClr val="FF0000"/>
              </a:solidFill>
              <a:latin typeface="Arial"/>
            </a:endParaRPr>
          </a:p>
          <a:p>
            <a:pPr algn="r">
              <a:lnSpc>
                <a:spcPct val="100000"/>
              </a:lnSpc>
            </a:pPr>
            <a:r>
              <a:rPr lang="ru-RU" sz="1600" spc="-1" dirty="0" smtClean="0">
                <a:latin typeface="Arial"/>
              </a:rPr>
              <a:t>Педагог-руководитель: Рысева А.К</a:t>
            </a:r>
          </a:p>
          <a:p>
            <a:pPr algn="r">
              <a:lnSpc>
                <a:spcPct val="100000"/>
              </a:lnSpc>
            </a:pPr>
            <a:endParaRPr lang="ru-RU" sz="1600" spc="-1" dirty="0">
              <a:latin typeface="Arial"/>
            </a:endParaRPr>
          </a:p>
          <a:p>
            <a:pPr algn="r">
              <a:lnSpc>
                <a:spcPct val="100000"/>
              </a:lnSpc>
            </a:pPr>
            <a:endParaRPr lang="ru-RU" sz="1600" spc="-1" dirty="0" smtClean="0">
              <a:latin typeface="Arial"/>
            </a:endParaRPr>
          </a:p>
          <a:p>
            <a:pPr algn="ctr">
              <a:lnSpc>
                <a:spcPct val="100000"/>
              </a:lnSpc>
            </a:pPr>
            <a:r>
              <a:rPr lang="ru-RU" sz="1600" spc="-1" dirty="0" smtClean="0">
                <a:latin typeface="Arial"/>
              </a:rPr>
              <a:t>с. </a:t>
            </a:r>
            <a:r>
              <a:rPr lang="ru-RU" sz="1600" spc="-1" dirty="0" err="1" smtClean="0">
                <a:latin typeface="Arial"/>
              </a:rPr>
              <a:t>Килачёвское</a:t>
            </a:r>
            <a:endParaRPr lang="en-US" sz="1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7200" y="274680"/>
            <a:ext cx="8229240" cy="1142640"/>
          </a:xfrm>
          <a:prstGeom prst="rect">
            <a:avLst/>
          </a:prstGeom>
          <a:noFill/>
          <a:ln>
            <a:noFill/>
          </a:ln>
        </p:spPr>
        <p:txBody>
          <a:bodyPr lIns="90000" tIns="45000" rIns="90000" bIns="45000"/>
          <a:lstStyle/>
          <a:p>
            <a:pPr algn="just"/>
            <a:endParaRPr lang="ru-RU" sz="2000" b="0" strike="noStrike" spc="-1" dirty="0">
              <a:solidFill>
                <a:srgbClr val="000000"/>
              </a:solidFill>
              <a:latin typeface="Arial Black" panose="020B0A04020102020204" pitchFamily="34" charset="0"/>
            </a:endParaRPr>
          </a:p>
        </p:txBody>
      </p:sp>
      <p:sp>
        <p:nvSpPr>
          <p:cNvPr id="208" name="TextShape 2"/>
          <p:cNvSpPr txBox="1"/>
          <p:nvPr/>
        </p:nvSpPr>
        <p:spPr>
          <a:xfrm>
            <a:off x="457200" y="1600200"/>
            <a:ext cx="8229240" cy="4525560"/>
          </a:xfrm>
          <a:prstGeom prst="rect">
            <a:avLst/>
          </a:prstGeom>
          <a:noFill/>
          <a:ln>
            <a:noFill/>
          </a:ln>
        </p:spPr>
        <p:txBody>
          <a:bodyPr lIns="90000" tIns="45000" rIns="90000" bIns="45000"/>
          <a:lstStyle/>
          <a:p>
            <a:pPr algn="ctr"/>
            <a:r>
              <a:rPr lang="ru-RU" sz="3200" b="0" strike="noStrike" spc="-1" dirty="0" smtClean="0">
                <a:solidFill>
                  <a:srgbClr val="000000"/>
                </a:solidFill>
                <a:latin typeface="Calibri"/>
              </a:rPr>
              <a:t>В </a:t>
            </a:r>
            <a:r>
              <a:rPr lang="ru-RU" sz="3200" b="0" strike="noStrike" spc="-1" dirty="0" err="1" smtClean="0">
                <a:solidFill>
                  <a:srgbClr val="000000"/>
                </a:solidFill>
                <a:latin typeface="Calibri"/>
              </a:rPr>
              <a:t>Ирбитском</a:t>
            </a:r>
            <a:r>
              <a:rPr lang="ru-RU" sz="3200" b="0" strike="noStrike" spc="-1" dirty="0" smtClean="0">
                <a:solidFill>
                  <a:srgbClr val="000000"/>
                </a:solidFill>
                <a:latin typeface="Calibri"/>
              </a:rPr>
              <a:t> МО с 15 октября стартовала районная экологическая акция «Новогодняя открытка моему солдату». Волонтёрский отряд «Ромашки», </a:t>
            </a:r>
            <a:r>
              <a:rPr lang="ru-RU" sz="3200" b="0" strike="noStrike" spc="-1" dirty="0" err="1" smtClean="0">
                <a:solidFill>
                  <a:srgbClr val="000000"/>
                </a:solidFill>
                <a:latin typeface="Calibri"/>
              </a:rPr>
              <a:t>Килачёвского</a:t>
            </a:r>
            <a:r>
              <a:rPr lang="ru-RU" sz="3200" b="0" strike="noStrike" spc="-1" dirty="0" smtClean="0">
                <a:solidFill>
                  <a:srgbClr val="000000"/>
                </a:solidFill>
                <a:latin typeface="Calibri"/>
              </a:rPr>
              <a:t> детского </a:t>
            </a:r>
            <a:r>
              <a:rPr lang="ru-RU" sz="3200" spc="-1" dirty="0" smtClean="0">
                <a:solidFill>
                  <a:srgbClr val="000000"/>
                </a:solidFill>
                <a:latin typeface="Calibri"/>
              </a:rPr>
              <a:t>с</a:t>
            </a:r>
            <a:r>
              <a:rPr lang="ru-RU" sz="3200" b="0" strike="noStrike" spc="-1" dirty="0" smtClean="0">
                <a:solidFill>
                  <a:srgbClr val="000000"/>
                </a:solidFill>
                <a:latin typeface="Calibri"/>
              </a:rPr>
              <a:t>ада, принял участие в акции.</a:t>
            </a:r>
            <a:endParaRPr lang="ru-RU" sz="3200" b="0" strike="noStrike" spc="-1" dirty="0">
              <a:solidFill>
                <a:srgbClr val="000000"/>
              </a:solid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722160" y="1089891"/>
            <a:ext cx="7772040" cy="4622971"/>
          </a:xfrm>
          <a:prstGeom prst="rect">
            <a:avLst/>
          </a:prstGeom>
          <a:noFill/>
          <a:ln>
            <a:noFill/>
          </a:ln>
        </p:spPr>
        <p:txBody>
          <a:bodyPr lIns="90000" tIns="45000" rIns="90000" bIns="45000"/>
          <a:lstStyle/>
          <a:p>
            <a:endParaRPr lang="ru-RU" sz="1800" b="0" strike="noStrike" spc="-1">
              <a:solidFill>
                <a:srgbClr val="000000"/>
              </a:solidFill>
              <a:latin typeface="Calibri"/>
            </a:endParaRPr>
          </a:p>
        </p:txBody>
      </p:sp>
      <p:sp>
        <p:nvSpPr>
          <p:cNvPr id="210" name="TextShape 2"/>
          <p:cNvSpPr txBox="1"/>
          <p:nvPr/>
        </p:nvSpPr>
        <p:spPr>
          <a:xfrm>
            <a:off x="722160" y="2857314"/>
            <a:ext cx="7772040" cy="1499760"/>
          </a:xfrm>
          <a:prstGeom prst="rect">
            <a:avLst/>
          </a:prstGeom>
          <a:noFill/>
          <a:ln>
            <a:noFill/>
          </a:ln>
        </p:spPr>
        <p:txBody>
          <a:bodyPr lIns="90000" tIns="45000" rIns="90000" bIns="45000" anchor="b"/>
          <a:lstStyle/>
          <a:p>
            <a:endParaRPr lang="ru-RU" sz="3200" b="0" strike="noStrike" spc="-1">
              <a:solidFill>
                <a:srgbClr val="000000"/>
              </a:solidFill>
              <a:latin typeface="Calibri"/>
            </a:endParaRPr>
          </a:p>
        </p:txBody>
      </p:sp>
      <p:sp>
        <p:nvSpPr>
          <p:cNvPr id="4" name="Заголовок 3"/>
          <p:cNvSpPr>
            <a:spLocks noGrp="1"/>
          </p:cNvSpPr>
          <p:nvPr>
            <p:ph type="title"/>
          </p:nvPr>
        </p:nvSpPr>
        <p:spPr/>
        <p:txBody>
          <a:bodyPr/>
          <a:lstStyle/>
          <a:p>
            <a:pPr marL="342900" indent="-342900">
              <a:buFont typeface="Arial" panose="020B0604020202020204" pitchFamily="34" charset="0"/>
              <a:buChar char="•"/>
            </a:pPr>
            <a:r>
              <a:rPr lang="ru-RU" sz="2400" b="1" dirty="0" smtClean="0">
                <a:solidFill>
                  <a:srgbClr val="C00000"/>
                </a:solidFill>
              </a:rPr>
              <a:t>Для открытки нам потребовались:</a:t>
            </a:r>
            <a:br>
              <a:rPr lang="ru-RU" sz="2400" b="1" dirty="0" smtClean="0">
                <a:solidFill>
                  <a:srgbClr val="C00000"/>
                </a:solidFill>
              </a:rPr>
            </a:br>
            <a:r>
              <a:rPr lang="ru-RU" sz="2400" b="1" dirty="0">
                <a:solidFill>
                  <a:srgbClr val="C00000"/>
                </a:solidFill>
              </a:rPr>
              <a:t> </a:t>
            </a:r>
            <a:r>
              <a:rPr lang="ru-RU" sz="2400" b="1" dirty="0" smtClean="0">
                <a:solidFill>
                  <a:srgbClr val="C00000"/>
                </a:solidFill>
              </a:rPr>
              <a:t>  </a:t>
            </a:r>
            <a:br>
              <a:rPr lang="ru-RU" sz="2400" b="1" dirty="0" smtClean="0">
                <a:solidFill>
                  <a:srgbClr val="C00000"/>
                </a:solidFill>
              </a:rPr>
            </a:br>
            <a:r>
              <a:rPr lang="ru-RU" sz="2400" b="1" dirty="0" smtClean="0">
                <a:solidFill>
                  <a:srgbClr val="C00000"/>
                </a:solidFill>
              </a:rPr>
              <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Для изготовления открытки нам нужно:</a:t>
            </a: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1. Цветной картон (1 лист на каждого ребёнка)</a:t>
            </a:r>
            <a:br>
              <a:rPr lang="ru-RU" sz="2400" b="1" dirty="0" smtClean="0">
                <a:solidFill>
                  <a:srgbClr val="C00000"/>
                </a:solidFill>
              </a:rPr>
            </a:br>
            <a:r>
              <a:rPr lang="ru-RU" sz="2400" b="1" dirty="0" smtClean="0">
                <a:solidFill>
                  <a:srgbClr val="C00000"/>
                </a:solidFill>
              </a:rPr>
              <a:t>2. Обёрточная бумага</a:t>
            </a:r>
            <a:br>
              <a:rPr lang="ru-RU" sz="2400" b="1" dirty="0" smtClean="0">
                <a:solidFill>
                  <a:srgbClr val="C00000"/>
                </a:solidFill>
              </a:rPr>
            </a:br>
            <a:r>
              <a:rPr lang="ru-RU" sz="2400" b="1" dirty="0" smtClean="0">
                <a:solidFill>
                  <a:srgbClr val="C00000"/>
                </a:solidFill>
              </a:rPr>
              <a:t>3. Клей –карандаш</a:t>
            </a:r>
            <a:br>
              <a:rPr lang="ru-RU" sz="2400" b="1" dirty="0" smtClean="0">
                <a:solidFill>
                  <a:srgbClr val="C00000"/>
                </a:solidFill>
              </a:rPr>
            </a:br>
            <a:r>
              <a:rPr lang="ru-RU" sz="2400" b="1" dirty="0" smtClean="0">
                <a:solidFill>
                  <a:srgbClr val="C00000"/>
                </a:solidFill>
              </a:rPr>
              <a:t>4. Цветная бумага зелёного цвета </a:t>
            </a:r>
            <a:br>
              <a:rPr lang="ru-RU" sz="2400" b="1" dirty="0" smtClean="0">
                <a:solidFill>
                  <a:srgbClr val="C00000"/>
                </a:solidFill>
              </a:rPr>
            </a:br>
            <a:r>
              <a:rPr lang="ru-RU" sz="2400" b="1" dirty="0" smtClean="0">
                <a:solidFill>
                  <a:srgbClr val="C00000"/>
                </a:solidFill>
              </a:rPr>
              <a:t>5. Белая принтерная бумага для снежинок</a:t>
            </a:r>
            <a:br>
              <a:rPr lang="ru-RU" sz="2400" b="1" dirty="0" smtClean="0">
                <a:solidFill>
                  <a:srgbClr val="C00000"/>
                </a:solidFill>
              </a:rPr>
            </a:br>
            <a:r>
              <a:rPr lang="ru-RU" sz="2400" b="1" dirty="0" smtClean="0">
                <a:solidFill>
                  <a:srgbClr val="C00000"/>
                </a:solidFill>
              </a:rPr>
              <a:t>6. Ватные диски</a:t>
            </a:r>
            <a:br>
              <a:rPr lang="ru-RU" sz="2400" b="1" dirty="0" smtClean="0">
                <a:solidFill>
                  <a:srgbClr val="C00000"/>
                </a:solidFill>
              </a:rPr>
            </a:br>
            <a:r>
              <a:rPr lang="ru-RU" sz="2400" b="1" dirty="0" smtClean="0">
                <a:solidFill>
                  <a:srgbClr val="C00000"/>
                </a:solidFill>
              </a:rPr>
              <a:t>7. Ленточки для украшения по 20 см на каждого ребёнка</a:t>
            </a:r>
            <a:br>
              <a:rPr lang="ru-RU" sz="2400" b="1" dirty="0" smtClean="0">
                <a:solidFill>
                  <a:srgbClr val="C00000"/>
                </a:solidFill>
              </a:rPr>
            </a:br>
            <a:r>
              <a:rPr lang="ru-RU" sz="2400" b="1" dirty="0" smtClean="0">
                <a:solidFill>
                  <a:srgbClr val="C00000"/>
                </a:solidFill>
              </a:rPr>
              <a:t>8. Ножницы</a:t>
            </a:r>
            <a:br>
              <a:rPr lang="ru-RU" sz="2400" b="1" dirty="0" smtClean="0">
                <a:solidFill>
                  <a:srgbClr val="C00000"/>
                </a:solidFill>
              </a:rPr>
            </a:br>
            <a:r>
              <a:rPr lang="ru-RU" sz="2400" b="1" dirty="0" smtClean="0">
                <a:solidFill>
                  <a:srgbClr val="C00000"/>
                </a:solidFill>
              </a:rPr>
              <a:t>9. Коробка под открытки</a:t>
            </a:r>
            <a:br>
              <a:rPr lang="ru-RU" sz="2400" b="1" dirty="0" smtClean="0">
                <a:solidFill>
                  <a:srgbClr val="C00000"/>
                </a:solidFill>
              </a:rPr>
            </a:b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  </a:t>
            </a:r>
            <a:endParaRPr lang="ru-RU" sz="2400" b="1" dirty="0">
              <a:solidFill>
                <a:srgbClr val="C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457200" y="274680"/>
            <a:ext cx="8229240" cy="1142640"/>
          </a:xfrm>
          <a:prstGeom prst="rect">
            <a:avLst/>
          </a:prstGeom>
          <a:noFill/>
          <a:ln>
            <a:noFill/>
          </a:ln>
        </p:spPr>
        <p:txBody>
          <a:bodyPr lIns="90000" tIns="45000" rIns="90000" bIns="45000"/>
          <a:lstStyle/>
          <a:p>
            <a:pPr algn="ctr"/>
            <a:r>
              <a:rPr lang="ru-RU" sz="2000" b="1" strike="noStrike" spc="-1" dirty="0" smtClean="0">
                <a:solidFill>
                  <a:srgbClr val="C00000"/>
                </a:solidFill>
                <a:latin typeface="Arial Black" panose="020B0A04020102020204" pitchFamily="34" charset="0"/>
              </a:rPr>
              <a:t>Изготовление открыток</a:t>
            </a:r>
            <a:endParaRPr lang="ru-RU" sz="2000" b="1" strike="noStrike" spc="-1" dirty="0">
              <a:solidFill>
                <a:srgbClr val="C00000"/>
              </a:solidFill>
              <a:latin typeface="Arial Black" panose="020B0A04020102020204" pitchFamily="34" charset="0"/>
            </a:endParaRPr>
          </a:p>
        </p:txBody>
      </p:sp>
      <p:sp>
        <p:nvSpPr>
          <p:cNvPr id="212" name="TextShape 2"/>
          <p:cNvSpPr txBox="1"/>
          <p:nvPr/>
        </p:nvSpPr>
        <p:spPr>
          <a:xfrm>
            <a:off x="457200" y="1535545"/>
            <a:ext cx="4038120" cy="4525560"/>
          </a:xfrm>
          <a:prstGeom prst="rect">
            <a:avLst/>
          </a:prstGeom>
          <a:noFill/>
          <a:ln>
            <a:noFill/>
          </a:ln>
        </p:spPr>
        <p:txBody>
          <a:bodyPr lIns="90000" tIns="45000" rIns="90000" bIns="45000"/>
          <a:lstStyle/>
          <a:p>
            <a:endParaRPr lang="ru-RU" sz="3200" b="0" strike="noStrike" spc="-1">
              <a:solidFill>
                <a:srgbClr val="000000"/>
              </a:solidFill>
              <a:latin typeface="Calibri"/>
            </a:endParaRPr>
          </a:p>
        </p:txBody>
      </p:sp>
      <p:sp>
        <p:nvSpPr>
          <p:cNvPr id="213" name="TextShape 3"/>
          <p:cNvSpPr txBox="1"/>
          <p:nvPr/>
        </p:nvSpPr>
        <p:spPr>
          <a:xfrm>
            <a:off x="4648320" y="1600200"/>
            <a:ext cx="4038120" cy="4525560"/>
          </a:xfrm>
          <a:prstGeom prst="rect">
            <a:avLst/>
          </a:prstGeom>
          <a:noFill/>
          <a:ln>
            <a:noFill/>
          </a:ln>
        </p:spPr>
        <p:txBody>
          <a:bodyPr lIns="90000" tIns="45000" rIns="90000" bIns="45000"/>
          <a:lstStyle/>
          <a:p>
            <a:endParaRPr lang="ru-RU" sz="3200" b="0" strike="noStrike" spc="-1">
              <a:solidFill>
                <a:srgbClr val="000000"/>
              </a:solidFill>
              <a:latin typeface="Calibri"/>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45" y="792554"/>
            <a:ext cx="3706149" cy="277961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319" y="792554"/>
            <a:ext cx="3706149" cy="277961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25" y="3690390"/>
            <a:ext cx="3752869" cy="281465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319" y="3690390"/>
            <a:ext cx="3666660" cy="281465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073" y="491835"/>
            <a:ext cx="3672994" cy="275474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054" y="503381"/>
            <a:ext cx="3657600" cy="27432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3488" y="3774434"/>
            <a:ext cx="2964616" cy="222346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054" y="3542145"/>
            <a:ext cx="3657600" cy="27432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97163"/>
            <a:ext cx="4364182" cy="327313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855" y="3169879"/>
            <a:ext cx="4254884" cy="319116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135" y="539417"/>
            <a:ext cx="3325192" cy="24938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710" y="3793863"/>
            <a:ext cx="3357418" cy="2518064"/>
          </a:xfrm>
          <a:prstGeom prst="rect">
            <a:avLst/>
          </a:prstGeom>
        </p:spPr>
      </p:pic>
    </p:spTree>
    <p:extLst>
      <p:ext uri="{BB962C8B-B14F-4D97-AF65-F5344CB8AC3E}">
        <p14:creationId xmlns:p14="http://schemas.microsoft.com/office/powerpoint/2010/main" val="1002361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r>
            <a:br>
              <a:rPr lang="ru-RU" dirty="0" smtClean="0"/>
            </a:br>
            <a:r>
              <a:rPr lang="ru-RU" dirty="0"/>
              <a:t/>
            </a:r>
            <a:br>
              <a:rPr lang="ru-RU" dirty="0"/>
            </a:br>
            <a:r>
              <a:rPr lang="ru-RU" dirty="0"/>
              <a:t/>
            </a:r>
            <a:br>
              <a:rPr lang="ru-RU" dirty="0"/>
            </a:br>
            <a:r>
              <a:rPr lang="ru-RU" dirty="0" smtClean="0"/>
              <a:t/>
            </a:r>
            <a:br>
              <a:rPr lang="ru-RU" dirty="0" smtClean="0"/>
            </a:br>
            <a:r>
              <a:rPr lang="ru-RU" sz="3200" i="1" dirty="0" smtClean="0">
                <a:solidFill>
                  <a:srgbClr val="C00000"/>
                </a:solidFill>
                <a:latin typeface="Arial Black" panose="020B0A04020102020204" pitchFamily="34" charset="0"/>
              </a:rPr>
              <a:t>Надеемся что наши открытки вызовут улыбку на лицах наших героев и согреют их сердца!</a:t>
            </a:r>
            <a:endParaRPr lang="ru-RU" sz="3200" i="1" dirty="0">
              <a:solidFill>
                <a:srgbClr val="C00000"/>
              </a:solidFill>
              <a:latin typeface="Arial Black" panose="020B0A04020102020204" pitchFamily="34" charset="0"/>
            </a:endParaRPr>
          </a:p>
        </p:txBody>
      </p:sp>
      <p:sp>
        <p:nvSpPr>
          <p:cNvPr id="3" name="Подзаголовок 2"/>
          <p:cNvSpPr>
            <a:spLocks noGrp="1"/>
          </p:cNvSpPr>
          <p:nvPr>
            <p:ph type="subTitle"/>
          </p:nvPr>
        </p:nvSpPr>
        <p:spPr/>
        <p:txBody>
          <a:bodyPr/>
          <a:lstStyle/>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284" y="2955449"/>
            <a:ext cx="4051935" cy="3038951"/>
          </a:xfrm>
          <a:prstGeom prst="rect">
            <a:avLst/>
          </a:prstGeom>
        </p:spPr>
      </p:pic>
    </p:spTree>
    <p:extLst>
      <p:ext uri="{BB962C8B-B14F-4D97-AF65-F5344CB8AC3E}">
        <p14:creationId xmlns:p14="http://schemas.microsoft.com/office/powerpoint/2010/main" val="332526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55</Words>
  <Application>Microsoft Office PowerPoint</Application>
  <PresentationFormat>Экран (4:3)</PresentationFormat>
  <Paragraphs>13</Paragraphs>
  <Slides>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7</vt:i4>
      </vt:variant>
    </vt:vector>
  </HeadingPairs>
  <TitlesOfParts>
    <vt:vector size="20" baseType="lpstr">
      <vt:lpstr>Arial</vt:lpstr>
      <vt:lpstr>Arial Black</vt:lpstr>
      <vt:lpstr>Calibri</vt:lpstr>
      <vt:lpstr>DejaVu Sans</vt:lpstr>
      <vt:lpstr>Monotype Corsiva</vt:lpstr>
      <vt:lpstr>Symbol</vt:lpstr>
      <vt:lpstr>Times New Roman</vt:lpstr>
      <vt:lpstr>Wingdings</vt:lpstr>
      <vt:lpstr>Office Theme</vt:lpstr>
      <vt:lpstr>Office Theme</vt:lpstr>
      <vt:lpstr>Office Theme</vt:lpstr>
      <vt:lpstr>Office Theme</vt:lpstr>
      <vt:lpstr>Office Theme</vt:lpstr>
      <vt:lpstr>Презентация PowerPoint</vt:lpstr>
      <vt:lpstr>Презентация PowerPoint</vt:lpstr>
      <vt:lpstr>Для открытки нам потребовались:                Для изготовления открытки нам нужно:  1. Цветной картон (1 лист на каждого ребёнка) 2. Обёрточная бумага 3. Клей –карандаш 4. Цветная бумага зелёного цвета  5. Белая принтерная бумага для снежинок 6. Ватные диски 7. Ленточки для украшения по 20 см на каждого ребёнка 8. Ножницы 9. Коробка под открытки    </vt:lpstr>
      <vt:lpstr>Презентация PowerPoint</vt:lpstr>
      <vt:lpstr>Презентация PowerPoint</vt:lpstr>
      <vt:lpstr>Презентация PowerPoint</vt:lpstr>
      <vt:lpstr>    Надеемся что наши открытки вызовут улыбку на лицах наших героев и согреют их сердца!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Феи-1</dc:title>
  <dc:subject/>
  <dc:creator>Фокина Лидия Петровна</dc:creator>
  <cp:keywords>Шаблон презентации</cp:keywords>
  <dc:description/>
  <cp:lastModifiedBy>User1</cp:lastModifiedBy>
  <cp:revision>22</cp:revision>
  <dcterms:created xsi:type="dcterms:W3CDTF">2014-07-06T18:18:01Z</dcterms:created>
  <dcterms:modified xsi:type="dcterms:W3CDTF">2024-11-15T08:45:45Z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