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59" r:id="rId4"/>
    <p:sldId id="279" r:id="rId5"/>
    <p:sldId id="265" r:id="rId6"/>
    <p:sldId id="282" r:id="rId7"/>
    <p:sldId id="283" r:id="rId8"/>
    <p:sldId id="266" r:id="rId9"/>
    <p:sldId id="269" r:id="rId10"/>
    <p:sldId id="267" r:id="rId11"/>
    <p:sldId id="276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382000" cy="289559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«Использование квадрата 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В.В.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Воскобовича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в работе 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с дошкольниками»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4953000"/>
            <a:ext cx="3733800" cy="990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Дорохина</a:t>
            </a:r>
            <a:r>
              <a:rPr lang="ru-RU" dirty="0" smtClean="0">
                <a:solidFill>
                  <a:schemeClr val="tx1"/>
                </a:solidFill>
              </a:rPr>
              <a:t> Ю.В.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33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МДОУ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Килачевский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детский сад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</a:rPr>
              <a:t>       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33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</a:rPr>
              <a:t>       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33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2954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7620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Скажи мне — и я забуду, покажи мне — и я запомню,  дай мне сделать — и я пойму.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</a:rPr>
              <a:t>       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33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295400"/>
            <a:ext cx="7095212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Arial Narrow" pitchFamily="34" charset="0"/>
              </a:rPr>
              <a:t>Спасибо</a:t>
            </a:r>
            <a:endParaRPr lang="en-US" sz="96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Arial Narrow" pitchFamily="34" charset="0"/>
              </a:rPr>
              <a:t> за внимание!</a:t>
            </a:r>
            <a:endParaRPr lang="ru-RU" sz="96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Актуальность 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Развитие интеллектуальных способностей детей </a:t>
            </a:r>
            <a:r>
              <a:rPr lang="ru-RU" b="1" dirty="0" smtClean="0"/>
              <a:t>дошкольного</a:t>
            </a:r>
            <a:r>
              <a:rPr lang="ru-RU" dirty="0" smtClean="0"/>
              <a:t> возраста – одна из актуальных проблем современности. </a:t>
            </a:r>
            <a:r>
              <a:rPr lang="ru-RU" b="1" dirty="0" smtClean="0"/>
              <a:t>Дошкольники</a:t>
            </a:r>
            <a:r>
              <a:rPr lang="ru-RU" dirty="0" smtClean="0"/>
              <a:t> с развитым интеллектом быстрее запоминают материал, более уверенны в своих силах, легче адаптируются в новой обстановке, лучше подготовлены к школе.</a:t>
            </a:r>
          </a:p>
          <a:p>
            <a:r>
              <a:rPr lang="ru-RU" dirty="0" smtClean="0"/>
              <a:t>Сегодня в </a:t>
            </a:r>
            <a:r>
              <a:rPr lang="ru-RU" b="1" dirty="0" smtClean="0"/>
              <a:t>дошкольных</a:t>
            </a:r>
            <a:r>
              <a:rPr lang="ru-RU" dirty="0" smtClean="0"/>
              <a:t> учреждениях для всестороннего и творческого развития детей с самого раннего возраста широко </a:t>
            </a:r>
            <a:r>
              <a:rPr lang="ru-RU" b="1" dirty="0" smtClean="0"/>
              <a:t>используется</a:t>
            </a:r>
            <a:r>
              <a:rPr lang="ru-RU" dirty="0" smtClean="0"/>
              <a:t> педагогами популярная технология </a:t>
            </a:r>
            <a:r>
              <a:rPr lang="ru-RU" b="1" dirty="0" err="1" smtClean="0"/>
              <a:t>Воскобовича</a:t>
            </a:r>
            <a:r>
              <a:rPr lang="ru-RU" dirty="0" smtClean="0"/>
              <a:t>. Дети, которые занимаются по данной методике, начинают рано читать, быстро выполняют различные математические операции, умеют логически мыслить и выполнять творческие задания, они обладают прекрасной памятью и могут долго концентрировать внимание, самостоятельно приобретать знания.</a:t>
            </a:r>
          </a:p>
          <a:p>
            <a:r>
              <a:rPr lang="ru-RU" dirty="0" smtClean="0"/>
              <a:t>Игры Вячеслава </a:t>
            </a:r>
            <a:r>
              <a:rPr lang="ru-RU" b="1" dirty="0" err="1" smtClean="0"/>
              <a:t>Воскобовича</a:t>
            </a:r>
            <a:r>
              <a:rPr lang="ru-RU" dirty="0" smtClean="0"/>
              <a:t> развивают и формируют все вышеназванные умения и качества ребёнка.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4953000"/>
            <a:ext cx="7239000" cy="1447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/>
          </a:p>
        </p:txBody>
      </p:sp>
      <p:pic>
        <p:nvPicPr>
          <p:cNvPr id="2" name="Picture 2" descr="C:\Users\home\Desktop\igri_voskobovicha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1752600"/>
            <a:ext cx="4589584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62000" y="228600"/>
            <a:ext cx="8001000" cy="171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8138" algn="ctr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6000" b="1" dirty="0" smtClean="0">
                <a:solidFill>
                  <a:srgbClr val="FF0000"/>
                </a:solidFill>
              </a:rPr>
              <a:t>Вячеслав Вадимович </a:t>
            </a:r>
            <a:r>
              <a:rPr lang="ru-RU" sz="6000" b="1" dirty="0" err="1" smtClean="0">
                <a:solidFill>
                  <a:srgbClr val="FF0000"/>
                </a:solidFill>
              </a:rPr>
              <a:t>Воскобович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marL="342900" indent="-338138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800" dirty="0" smtClean="0">
                <a:solidFill>
                  <a:srgbClr val="000000"/>
                </a:solidFill>
              </a:rPr>
              <a:t>               </a:t>
            </a:r>
            <a:endParaRPr lang="ru-RU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4953000"/>
            <a:ext cx="7239000" cy="1447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28600"/>
            <a:ext cx="8001000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8138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800" dirty="0" smtClean="0">
                <a:solidFill>
                  <a:srgbClr val="000000"/>
                </a:solidFill>
              </a:rPr>
              <a:t>               </a:t>
            </a:r>
            <a:endParaRPr lang="ru-RU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457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Игры на развитие логики и воображения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114800"/>
            <a:ext cx="24406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dirty="0" smtClean="0"/>
              <a:t>Квадрат </a:t>
            </a:r>
          </a:p>
          <a:p>
            <a:pPr algn="ctr">
              <a:buNone/>
            </a:pPr>
            <a:r>
              <a:rPr lang="ru-RU" sz="3200" dirty="0" err="1" smtClean="0"/>
              <a:t>Воскобовича</a:t>
            </a:r>
            <a:endParaRPr lang="ru-RU" sz="3200" dirty="0" smtClean="0"/>
          </a:p>
        </p:txBody>
      </p:sp>
      <p:pic>
        <p:nvPicPr>
          <p:cNvPr id="4098" name="Picture 2" descr="C:\Users\home\Desktop\кв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447800"/>
            <a:ext cx="2667000" cy="2667000"/>
          </a:xfrm>
          <a:prstGeom prst="rect">
            <a:avLst/>
          </a:prstGeom>
          <a:noFill/>
        </p:spPr>
      </p:pic>
      <p:pic>
        <p:nvPicPr>
          <p:cNvPr id="4099" name="Picture 3" descr="C:\Users\home\Desktop\4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3542262" y="1447800"/>
            <a:ext cx="474536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</a:rPr>
              <a:t>       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810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Этапы работы с квадратом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600" i="1" dirty="0" smtClean="0">
                <a:solidFill>
                  <a:srgbClr val="FF0000"/>
                </a:solidFill>
              </a:rPr>
              <a:t>Знакомство с квадратом </a:t>
            </a:r>
          </a:p>
          <a:p>
            <a:pPr marL="342900" indent="-342900">
              <a:lnSpc>
                <a:spcPct val="150000"/>
              </a:lnSpc>
            </a:pPr>
            <a:endParaRPr lang="ru-RU" sz="3600" i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home\Desktop\зна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3048000"/>
            <a:ext cx="5638800" cy="3352800"/>
          </a:xfrm>
          <a:prstGeom prst="rect">
            <a:avLst/>
          </a:prstGeom>
          <a:noFill/>
        </p:spPr>
      </p:pic>
      <p:pic>
        <p:nvPicPr>
          <p:cNvPr id="2" name="Picture 2" descr="C:\Users\home\Desktop\знако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676400"/>
            <a:ext cx="4622235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</a:rPr>
              <a:t>       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810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Этапы работы с квадратом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3600" i="1" dirty="0" smtClean="0">
                <a:solidFill>
                  <a:srgbClr val="FF0000"/>
                </a:solidFill>
              </a:rPr>
              <a:t>2. Работа по схемам</a:t>
            </a:r>
          </a:p>
        </p:txBody>
      </p:sp>
      <p:pic>
        <p:nvPicPr>
          <p:cNvPr id="6" name="Содержимое 6" descr="с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1981200"/>
            <a:ext cx="5410200" cy="4572000"/>
          </a:xfrm>
          <a:prstGeom prst="rect">
            <a:avLst/>
          </a:prstGeom>
        </p:spPr>
      </p:pic>
      <p:pic>
        <p:nvPicPr>
          <p:cNvPr id="8" name="Picture 2" descr="C:\Users\home\Desktop\сх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1143000"/>
            <a:ext cx="3200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</a:rPr>
              <a:t>       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810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Этапы работы с квадратом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79248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800" i="1" dirty="0" smtClean="0">
                <a:solidFill>
                  <a:srgbClr val="FF0000"/>
                </a:solidFill>
              </a:rPr>
              <a:t>3. Знакомство со способами конструирования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2057400"/>
            <a:ext cx="708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</a:rPr>
              <a:t>       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04800"/>
            <a:ext cx="8170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Этапы работы с квадратом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838200"/>
            <a:ext cx="4287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3200" i="1" dirty="0" smtClean="0">
                <a:solidFill>
                  <a:srgbClr val="FF0000"/>
                </a:solidFill>
              </a:rPr>
              <a:t>4. Составление  фигур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600201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1600200"/>
            <a:ext cx="33909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 м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</a:rPr>
              <a:t>       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57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1219200"/>
            <a:ext cx="377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80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«Использование квадрата  В.В. Воскобовича в работе  с дошкольниками»</vt:lpstr>
      <vt:lpstr>Актуальность </vt:lpstr>
      <vt:lpstr> </vt:lpstr>
      <vt:lpstr>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на тему:  «Развивающие игры  Воскобовича» </dc:title>
  <dc:creator>Татьяна Кирьянова</dc:creator>
  <cp:lastModifiedBy>кц</cp:lastModifiedBy>
  <cp:revision>57</cp:revision>
  <dcterms:created xsi:type="dcterms:W3CDTF">2019-03-10T10:30:06Z</dcterms:created>
  <dcterms:modified xsi:type="dcterms:W3CDTF">2024-08-09T08:49:30Z</dcterms:modified>
</cp:coreProperties>
</file>