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3" r:id="rId5"/>
    <p:sldId id="265" r:id="rId6"/>
    <p:sldId id="264" r:id="rId7"/>
    <p:sldId id="260" r:id="rId8"/>
    <p:sldId id="259" r:id="rId9"/>
    <p:sldId id="266" r:id="rId10"/>
    <p:sldId id="270" r:id="rId11"/>
    <p:sldId id="26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maam.ru/obrazovanie/logicheskoe-myshlenie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831850"/>
            <a:ext cx="9018588" cy="5294313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Игровые технологии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подходит воспитанникам любого возраста. Пособие предназначено для развития у дошкольников математических представлений, но оно затрагивает и другие образовательные области (развитие речи, эстетическое воспитание).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Professional\Desktop\фото ПОДГОТОВИТ\20241111_164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26158"/>
            <a:ext cx="4995862" cy="37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-это авторская система для раннего освоения математики детьми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Логическое мышление"/>
              </a:rPr>
              <a:t>Логические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Логическое мышление"/>
              </a:rPr>
              <a:t>блоки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Логическое мышление"/>
              </a:rPr>
              <a:t>Дьенеша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предназначены для обучения математике в игровой форме. Занятия с ними способствуют развитию памяти, внимания, воображения, речи. У ребенка появляются умения классифицировать материал, сравнивать, анализировать аналитическую информацию.</a:t>
            </a:r>
          </a:p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2" y="273050"/>
            <a:ext cx="4389834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582614"/>
            <a:ext cx="4804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5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fessional\Desktop\razvivayushchie-igry-vyacheslava-voskobovich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7712"/>
            <a:ext cx="7143790" cy="50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«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Игровизор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User\Desktop\1028436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51" y="273526"/>
            <a:ext cx="4759036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интеллектуальный тренажёр. Он представляет собой прозрачную папку, куда вкладываются листы с заданиями, дети выполняют задания фломастером на водной основе, который оставляет яркий след, но легко стирается  бумажной салфеткой, что позволяет многократно использовать листы-задания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3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essional\Desktop\фото ПОДГОТОВИТ\20241105_164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912" y="836594"/>
            <a:ext cx="6588000" cy="52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рук, пространственное мышление, сенсорные способности, мыслительные процессы, умение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творчество.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39" y="1633696"/>
            <a:ext cx="4224084" cy="34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61"/>
          <a:stretch/>
        </p:blipFill>
        <p:spPr bwMode="auto">
          <a:xfrm rot="5400000">
            <a:off x="1164932" y="1107412"/>
            <a:ext cx="6774112" cy="508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Геоконт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098" name="Picture 2" descr="C:\Users\User\Desktop\e75e929efafe3265c8e46d9f9d6a514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8" y="701675"/>
            <a:ext cx="4995862" cy="4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«дощечка с гвоздиками». На фанерном игровом поле закреплены пластмассовые гвоздики, на которые натягиваются разноцветные резинки, и получаются контуры геометрических фигур, предметных силуэтов. Малыши создают силуэты по показу взрослого, собственному замыслу, дети старшего возраста – по схеме-образцу и словесной модели (на игровое поле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Геоконта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отличие от подобных игр, нанесена координатная сетка).</a:t>
            </a:r>
          </a:p>
        </p:txBody>
      </p:sp>
    </p:spTree>
    <p:extLst>
      <p:ext uri="{BB962C8B-B14F-4D97-AF65-F5344CB8AC3E}">
        <p14:creationId xmlns:p14="http://schemas.microsoft.com/office/powerpoint/2010/main" val="36720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004" y="797348"/>
            <a:ext cx="6240000" cy="487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0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Ларчик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игровое поле из 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ковралина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наглядный материал.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-эффективному развитию психических процессов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(внимания, памяти, воображения, мышления, речи)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творческому развитию детей;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речи;</a:t>
            </a:r>
          </a:p>
          <a:p>
            <a:pPr algn="l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социально-нравственному развитию;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художественному воспитанию.</a:t>
            </a:r>
          </a:p>
          <a:p>
            <a:pPr algn="just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3745" y="598859"/>
            <a:ext cx="4968552" cy="530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124</TotalTime>
  <Words>188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Презентация PowerPoint</vt:lpstr>
      <vt:lpstr>Презентация PowerPoint</vt:lpstr>
      <vt:lpstr>«Игровизор»</vt:lpstr>
      <vt:lpstr>Презентация PowerPoint</vt:lpstr>
      <vt:lpstr>Квадрат Воскобовича </vt:lpstr>
      <vt:lpstr>Презентация PowerPoint</vt:lpstr>
      <vt:lpstr>«Геоконт»</vt:lpstr>
      <vt:lpstr>Презентация PowerPoint</vt:lpstr>
      <vt:lpstr>Коврограф Ларчик</vt:lpstr>
      <vt:lpstr>Палочки Кюизенера </vt:lpstr>
      <vt:lpstr>Блоки Дьенеша -это авторская система для раннего освоения математики детьми.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Professional</cp:lastModifiedBy>
  <cp:revision>14</cp:revision>
  <dcterms:created xsi:type="dcterms:W3CDTF">2020-11-12T08:17:14Z</dcterms:created>
  <dcterms:modified xsi:type="dcterms:W3CDTF">2024-11-13T16:16:55Z</dcterms:modified>
</cp:coreProperties>
</file>