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7" r:id="rId5"/>
    <p:sldId id="265" r:id="rId6"/>
    <p:sldId id="273" r:id="rId7"/>
    <p:sldId id="272" r:id="rId8"/>
    <p:sldId id="275" r:id="rId9"/>
    <p:sldId id="258" r:id="rId10"/>
    <p:sldId id="267" r:id="rId11"/>
    <p:sldId id="264" r:id="rId12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2" autoAdjust="0"/>
    <p:restoredTop sz="96395" autoAdjust="0"/>
  </p:normalViewPr>
  <p:slideViewPr>
    <p:cSldViewPr>
      <p:cViewPr varScale="1">
        <p:scale>
          <a:sx n="111" d="100"/>
          <a:sy n="111" d="100"/>
        </p:scale>
        <p:origin x="246" y="10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3812" y="260648"/>
            <a:ext cx="10896290" cy="1656184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b="1" dirty="0" smtClean="0"/>
              <a:t>Смотр - к</a:t>
            </a:r>
            <a:r>
              <a:rPr lang="ru" b="1" dirty="0" smtClean="0"/>
              <a:t>онкукрс </a:t>
            </a:r>
            <a:r>
              <a:rPr lang="ru" b="1" dirty="0" smtClean="0"/>
              <a:t>летних </a:t>
            </a:r>
            <a:r>
              <a:rPr lang="ru" b="1" dirty="0" smtClean="0"/>
              <a:t>прогулочных  участков</a:t>
            </a:r>
            <a:endParaRPr lang="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756" y="4725144"/>
            <a:ext cx="5760640" cy="1569746"/>
          </a:xfrm>
        </p:spPr>
        <p:txBody>
          <a:bodyPr rtlCol="0">
            <a:normAutofit/>
          </a:bodyPr>
          <a:lstStyle/>
          <a:p>
            <a:pPr rtl="0"/>
            <a:r>
              <a:rPr lang="ru" sz="4000" b="1" dirty="0" smtClean="0"/>
              <a:t>МДОУ «Килачевский детский сад» 2023 год</a:t>
            </a:r>
          </a:p>
          <a:p>
            <a:pPr rtl="0"/>
            <a:endParaRPr lang="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452" y="2132856"/>
            <a:ext cx="5279667" cy="372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3307" y="260648"/>
            <a:ext cx="8643753" cy="10855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" b="1" dirty="0" smtClean="0"/>
              <a:t>Группа раннего возраста, воспитатель Дорохина Юлия Владимировна</a:t>
            </a:r>
            <a:endParaRPr lang="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4" y="922491"/>
            <a:ext cx="2816853" cy="21126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1"/>
          <a:stretch/>
        </p:blipFill>
        <p:spPr>
          <a:xfrm>
            <a:off x="1015564" y="3347606"/>
            <a:ext cx="2267744" cy="1512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06" y="1435211"/>
            <a:ext cx="2054508" cy="1540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0"/>
          <a:stretch/>
        </p:blipFill>
        <p:spPr>
          <a:xfrm>
            <a:off x="3727704" y="3327358"/>
            <a:ext cx="1841157" cy="10801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5"/>
          <a:stretch/>
        </p:blipFill>
        <p:spPr>
          <a:xfrm>
            <a:off x="6169540" y="1452327"/>
            <a:ext cx="1531241" cy="15066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2"/>
          <a:stretch/>
        </p:blipFill>
        <p:spPr>
          <a:xfrm>
            <a:off x="7771470" y="1312797"/>
            <a:ext cx="1446262" cy="16461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7"/>
          <a:stretch/>
        </p:blipFill>
        <p:spPr>
          <a:xfrm>
            <a:off x="9454059" y="3140968"/>
            <a:ext cx="2375903" cy="15565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" t="-1312" r="691" b="19559"/>
          <a:stretch/>
        </p:blipFill>
        <p:spPr>
          <a:xfrm>
            <a:off x="9454059" y="1405634"/>
            <a:ext cx="2533389" cy="15533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8"/>
          <a:stretch/>
        </p:blipFill>
        <p:spPr>
          <a:xfrm>
            <a:off x="6101284" y="3136580"/>
            <a:ext cx="2797128" cy="17188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5"/>
          <a:stretch/>
        </p:blipFill>
        <p:spPr>
          <a:xfrm>
            <a:off x="9217732" y="4991704"/>
            <a:ext cx="2612230" cy="16103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58" y="4961559"/>
            <a:ext cx="2234141" cy="16756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85" y="4894220"/>
            <a:ext cx="2323927" cy="17429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2"/>
          <a:stretch/>
        </p:blipFill>
        <p:spPr>
          <a:xfrm>
            <a:off x="985634" y="5172250"/>
            <a:ext cx="2297674" cy="13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049071" cy="850973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b="1" dirty="0" smtClean="0"/>
              <a:t>Группа раннего возраста, воспитатель Раздьяконова Вероника Сергеевна</a:t>
            </a:r>
            <a:endParaRPr lang="ru" b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37" y="1473149"/>
            <a:ext cx="3102406" cy="2326804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46"/>
          <a:stretch/>
        </p:blipFill>
        <p:spPr>
          <a:xfrm>
            <a:off x="4542561" y="1522508"/>
            <a:ext cx="2650750" cy="21225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1"/>
          <a:stretch/>
        </p:blipFill>
        <p:spPr>
          <a:xfrm>
            <a:off x="8535029" y="1090760"/>
            <a:ext cx="3466111" cy="19655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15" y="5157192"/>
            <a:ext cx="1877452" cy="14080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0" y="3995304"/>
            <a:ext cx="2747588" cy="20606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6"/>
          <a:stretch/>
        </p:blipFill>
        <p:spPr>
          <a:xfrm>
            <a:off x="7714004" y="3132469"/>
            <a:ext cx="2570275" cy="15206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603" y="4196236"/>
            <a:ext cx="2411421" cy="18085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40" y="4196236"/>
            <a:ext cx="1940051" cy="25867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924" y="4775804"/>
            <a:ext cx="1437624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rtl="0"/>
            <a:r>
              <a:rPr lang="ru" b="1" dirty="0" smtClean="0"/>
              <a:t>Разновозрастная группа младшего возраста, воспитатель Рысева Арменуи Корюновна</a:t>
            </a:r>
            <a:endParaRPr lang="ru" b="1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9" y="1534471"/>
            <a:ext cx="2952328" cy="221424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3"/>
          <a:stretch/>
        </p:blipFill>
        <p:spPr>
          <a:xfrm>
            <a:off x="6862378" y="2038793"/>
            <a:ext cx="1936084" cy="1942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91"/>
          <a:stretch/>
        </p:blipFill>
        <p:spPr>
          <a:xfrm>
            <a:off x="9377509" y="1524000"/>
            <a:ext cx="2248470" cy="2014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9"/>
          <a:stretch/>
        </p:blipFill>
        <p:spPr>
          <a:xfrm>
            <a:off x="4162705" y="3671770"/>
            <a:ext cx="2363755" cy="123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9"/>
          <a:stretch/>
        </p:blipFill>
        <p:spPr>
          <a:xfrm>
            <a:off x="9620639" y="3939916"/>
            <a:ext cx="2005340" cy="21660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3"/>
          <a:stretch/>
        </p:blipFill>
        <p:spPr>
          <a:xfrm>
            <a:off x="6526460" y="5003990"/>
            <a:ext cx="2664296" cy="16169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8"/>
          <a:stretch/>
        </p:blipFill>
        <p:spPr>
          <a:xfrm>
            <a:off x="117748" y="4077072"/>
            <a:ext cx="2683341" cy="15667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1"/>
          <a:stretch/>
        </p:blipFill>
        <p:spPr>
          <a:xfrm>
            <a:off x="2901355" y="5096690"/>
            <a:ext cx="2562457" cy="1537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737" y="1618090"/>
            <a:ext cx="2415676" cy="181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655" y="381000"/>
            <a:ext cx="8614790" cy="901258"/>
          </a:xfrm>
        </p:spPr>
        <p:txBody>
          <a:bodyPr rtlCol="0">
            <a:normAutofit fontScale="90000"/>
          </a:bodyPr>
          <a:lstStyle/>
          <a:p>
            <a:pPr rtl="0"/>
            <a:r>
              <a:rPr lang="ru" b="1" dirty="0" smtClean="0"/>
              <a:t>Старшая группа, </a:t>
            </a:r>
            <a:r>
              <a:rPr lang="ru" b="1" smtClean="0"/>
              <a:t>воспитатель </a:t>
            </a:r>
            <a:br>
              <a:rPr lang="ru" b="1" smtClean="0"/>
            </a:br>
            <a:r>
              <a:rPr lang="ru" b="1" smtClean="0"/>
              <a:t>Степанова </a:t>
            </a:r>
            <a:r>
              <a:rPr lang="ru" b="1" dirty="0" smtClean="0"/>
              <a:t>Любовь Фёдоровна</a:t>
            </a:r>
            <a:endParaRPr lang="ru" b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4" y="1477866"/>
            <a:ext cx="2548397" cy="191129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" y="3447212"/>
            <a:ext cx="1665751" cy="124931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42" y="3236391"/>
            <a:ext cx="1369033" cy="18253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90"/>
          <a:stretch/>
        </p:blipFill>
        <p:spPr>
          <a:xfrm flipH="1">
            <a:off x="3106003" y="1688961"/>
            <a:ext cx="1707654" cy="13709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86" y="1688961"/>
            <a:ext cx="2363755" cy="17728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646" y="4584936"/>
            <a:ext cx="1545636" cy="20608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96" y="3868480"/>
            <a:ext cx="1329612" cy="17728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444" y="211469"/>
            <a:ext cx="2962728" cy="22220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9"/>
          <a:stretch/>
        </p:blipFill>
        <p:spPr>
          <a:xfrm>
            <a:off x="9982844" y="2812419"/>
            <a:ext cx="2075723" cy="12594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8668" y="2780928"/>
            <a:ext cx="1299000" cy="1732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156" y="4512928"/>
            <a:ext cx="1807097" cy="13553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3" t="41392"/>
          <a:stretch/>
        </p:blipFill>
        <p:spPr>
          <a:xfrm>
            <a:off x="8460062" y="4817665"/>
            <a:ext cx="1512905" cy="14938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16"/>
          <a:stretch/>
        </p:blipFill>
        <p:spPr>
          <a:xfrm>
            <a:off x="4649752" y="4584936"/>
            <a:ext cx="2089599" cy="187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89" y="116632"/>
            <a:ext cx="9807624" cy="1107983"/>
          </a:xfrm>
        </p:spPr>
        <p:txBody>
          <a:bodyPr rtlCol="0">
            <a:normAutofit/>
          </a:bodyPr>
          <a:lstStyle/>
          <a:p>
            <a:pPr rtl="0"/>
            <a:r>
              <a:rPr lang="ru" sz="3200" b="1" dirty="0" smtClean="0"/>
              <a:t>Подготовительная к школе группа, воспитатель Федотова Лариса Павловна</a:t>
            </a:r>
            <a:endParaRPr lang="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672" y="961112"/>
            <a:ext cx="2527481" cy="1895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11" y="4135743"/>
            <a:ext cx="2866956" cy="21502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44" y="4118457"/>
            <a:ext cx="1838579" cy="2451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20" y="3972498"/>
            <a:ext cx="2103190" cy="2804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844" y="4263632"/>
            <a:ext cx="1820015" cy="24266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47" y="1445751"/>
            <a:ext cx="3291804" cy="2468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9" b="18466"/>
          <a:stretch/>
        </p:blipFill>
        <p:spPr>
          <a:xfrm>
            <a:off x="8637024" y="2598482"/>
            <a:ext cx="2919840" cy="1255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6" y="4330850"/>
            <a:ext cx="1769602" cy="23594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68" y="1362570"/>
            <a:ext cx="1868269" cy="24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6" y="195472"/>
            <a:ext cx="11826087" cy="863134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b="1" dirty="0" smtClean="0"/>
              <a:t>Физкультурный участок, инструктор по физической культуре   Куликова Елена Павловна</a:t>
            </a:r>
            <a:endParaRPr lang="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8" b="21307"/>
          <a:stretch/>
        </p:blipFill>
        <p:spPr>
          <a:xfrm>
            <a:off x="4864718" y="4622708"/>
            <a:ext cx="2316555" cy="193619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r="6983"/>
          <a:stretch/>
        </p:blipFill>
        <p:spPr>
          <a:xfrm>
            <a:off x="7486491" y="3907057"/>
            <a:ext cx="1656185" cy="25621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788" y="4878237"/>
            <a:ext cx="2537055" cy="19027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6"/>
          <a:stretch/>
        </p:blipFill>
        <p:spPr>
          <a:xfrm>
            <a:off x="405780" y="1058606"/>
            <a:ext cx="3260526" cy="20999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0" t="6646" r="7813" b="12586"/>
          <a:stretch/>
        </p:blipFill>
        <p:spPr>
          <a:xfrm>
            <a:off x="1748420" y="4523715"/>
            <a:ext cx="1561240" cy="22708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t="17984" r="16246"/>
          <a:stretch/>
        </p:blipFill>
        <p:spPr>
          <a:xfrm>
            <a:off x="3384011" y="3220711"/>
            <a:ext cx="1294264" cy="19674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 b="23180"/>
          <a:stretch/>
        </p:blipFill>
        <p:spPr>
          <a:xfrm>
            <a:off x="81432" y="3356992"/>
            <a:ext cx="1601927" cy="20882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4"/>
          <a:stretch/>
        </p:blipFill>
        <p:spPr>
          <a:xfrm>
            <a:off x="4730204" y="2492442"/>
            <a:ext cx="2515171" cy="12864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31" y="2278736"/>
            <a:ext cx="1866826" cy="248910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15" y="1333212"/>
            <a:ext cx="2920099" cy="219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325" t="10102" r="11413" b="2750"/>
          <a:stretch/>
        </p:blipFill>
        <p:spPr>
          <a:xfrm>
            <a:off x="1674761" y="22416"/>
            <a:ext cx="8812139" cy="683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змятежность 16 х 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83_TF02801109" id="{514C060C-566A-4793-92E8-9B42C1E338D4}" vid="{9DF11653-B6B4-453F-BFE5-9B797DE28643}"/>
    </a:ext>
  </a:extLst>
</a:theme>
</file>

<file path=ppt/theme/theme2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Смотр-конкурс летних участков</Template>
  <TotalTime>118</TotalTime>
  <Words>63</Words>
  <Application>Microsoft Office PowerPoint</Application>
  <PresentationFormat>Произвольный</PresentationFormat>
  <Paragraphs>9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Euphemia</vt:lpstr>
      <vt:lpstr>Безмятежность 16 х 9</vt:lpstr>
      <vt:lpstr>Смотр - конкукрс летних прогулочных  участков</vt:lpstr>
      <vt:lpstr>Группа раннего возраста, воспитатель Дорохина Юлия Владимировна</vt:lpstr>
      <vt:lpstr>Группа раннего возраста, воспитатель Раздьяконова Вероника Сергеевна</vt:lpstr>
      <vt:lpstr>Разновозрастная группа младшего возраста, воспитатель Рысева Арменуи Корюновна</vt:lpstr>
      <vt:lpstr>Старшая группа, воспитатель  Степанова Любовь Фёдоровна</vt:lpstr>
      <vt:lpstr>Подготовительная к школе группа, воспитатель Федотова Лариса Павловна</vt:lpstr>
      <vt:lpstr>Физкультурный участок, инструктор по физической культуре   Куликова Елена Павловна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</dc:title>
  <dc:creator>PC</dc:creator>
  <cp:lastModifiedBy>PC</cp:lastModifiedBy>
  <cp:revision>14</cp:revision>
  <dcterms:created xsi:type="dcterms:W3CDTF">2023-09-20T05:43:45Z</dcterms:created>
  <dcterms:modified xsi:type="dcterms:W3CDTF">2023-09-20T08:13:48Z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