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4" r:id="rId2"/>
    <p:sldId id="257" r:id="rId3"/>
    <p:sldId id="261" r:id="rId4"/>
    <p:sldId id="260" r:id="rId5"/>
    <p:sldId id="262" r:id="rId6"/>
    <p:sldId id="263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D03F02C-44D0-4E41-99F2-DDA278ECE327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3160-E542-41D0-89DF-09581F40DE6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38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F02C-44D0-4E41-99F2-DDA278ECE327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3160-E542-41D0-89DF-09581F40D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73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F02C-44D0-4E41-99F2-DDA278ECE327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3160-E542-41D0-89DF-09581F40DE6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57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F02C-44D0-4E41-99F2-DDA278ECE327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3160-E542-41D0-89DF-09581F40D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59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F02C-44D0-4E41-99F2-DDA278ECE327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3160-E542-41D0-89DF-09581F40DE6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90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F02C-44D0-4E41-99F2-DDA278ECE327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3160-E542-41D0-89DF-09581F40D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42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F02C-44D0-4E41-99F2-DDA278ECE327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3160-E542-41D0-89DF-09581F40D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94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F02C-44D0-4E41-99F2-DDA278ECE327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3160-E542-41D0-89DF-09581F40D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4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F02C-44D0-4E41-99F2-DDA278ECE327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3160-E542-41D0-89DF-09581F40D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98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F02C-44D0-4E41-99F2-DDA278ECE327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3160-E542-41D0-89DF-09581F40D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25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F02C-44D0-4E41-99F2-DDA278ECE327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3160-E542-41D0-89DF-09581F40DE6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D03F02C-44D0-4E41-99F2-DDA278ECE327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97C3160-E542-41D0-89DF-09581F40DE6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16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-208509"/>
            <a:ext cx="12188952" cy="45720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24850" y="4780507"/>
            <a:ext cx="3543300" cy="1897862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dirty="0"/>
              <a:t>Презентацию подготовила </a:t>
            </a:r>
            <a:r>
              <a:rPr lang="ru-RU" dirty="0" smtClean="0"/>
              <a:t>заместитель </a:t>
            </a:r>
            <a:r>
              <a:rPr lang="ru-RU" dirty="0"/>
              <a:t>заведующего Шарапова Светлана Валерьевна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85850" y="208507"/>
            <a:ext cx="9763125" cy="415498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chemeClr val="accent2">
                    <a:lumMod val="50000"/>
                  </a:schemeClr>
                </a:solidFill>
              </a:rPr>
              <a:t>Конкурс  патриотических центров  в МДОУ «</a:t>
            </a:r>
            <a:r>
              <a:rPr lang="ru-RU" sz="6600" b="1" dirty="0" err="1">
                <a:solidFill>
                  <a:schemeClr val="accent2">
                    <a:lumMod val="50000"/>
                  </a:schemeClr>
                </a:solidFill>
              </a:rPr>
              <a:t>Килачевский</a:t>
            </a:r>
            <a:r>
              <a:rPr lang="ru-RU" sz="6600" b="1" dirty="0">
                <a:solidFill>
                  <a:schemeClr val="accent2">
                    <a:lumMod val="50000"/>
                  </a:schemeClr>
                </a:solidFill>
              </a:rPr>
              <a:t> детский сад»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6115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 smtClean="0"/>
              <a:t>Младшая группа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u="sng" dirty="0" smtClean="0"/>
              <a:t>ВОСПИТАТЕЛЬ</a:t>
            </a:r>
            <a:r>
              <a:rPr lang="ru-RU" sz="3100" dirty="0" smtClean="0"/>
              <a:t>:</a:t>
            </a:r>
            <a:r>
              <a:rPr lang="ru-RU" dirty="0" smtClean="0"/>
              <a:t> </a:t>
            </a:r>
            <a:r>
              <a:rPr lang="ru-RU" sz="3600" b="1" dirty="0" smtClean="0"/>
              <a:t>Рысева </a:t>
            </a:r>
            <a:r>
              <a:rPr lang="ru-RU" sz="3600" b="1" dirty="0" err="1" smtClean="0"/>
              <a:t>Арменуи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Корюновна</a:t>
            </a:r>
            <a:endParaRPr lang="ru-RU" sz="36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t="7950" r="2576" b="5914"/>
          <a:stretch/>
        </p:blipFill>
        <p:spPr>
          <a:xfrm rot="21288278">
            <a:off x="379745" y="275062"/>
            <a:ext cx="3258964" cy="282178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1164">
            <a:off x="7167063" y="500973"/>
            <a:ext cx="4311536" cy="24252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58" y="3084135"/>
            <a:ext cx="3335116" cy="18760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844" y="3706596"/>
            <a:ext cx="3912577" cy="22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Средняя группа </a:t>
            </a:r>
            <a:br>
              <a:rPr lang="ru-RU" sz="3600" b="1" i="1" dirty="0" smtClean="0"/>
            </a:br>
            <a:r>
              <a:rPr lang="ru-RU" sz="3100" dirty="0" smtClean="0"/>
              <a:t>воспитатель:</a:t>
            </a:r>
            <a:r>
              <a:rPr lang="ru-RU" sz="4000" dirty="0" smtClean="0"/>
              <a:t> </a:t>
            </a:r>
            <a:r>
              <a:rPr lang="ru-RU" sz="3600" b="1" dirty="0" smtClean="0"/>
              <a:t>Степанова Любовь </a:t>
            </a:r>
            <a:r>
              <a:rPr lang="ru-RU" sz="3600" b="1" dirty="0" err="1" smtClean="0"/>
              <a:t>Федороана</a:t>
            </a:r>
            <a:endParaRPr lang="ru-RU" sz="3600" b="1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-109" r="-575" b="-1452"/>
          <a:stretch/>
        </p:blipFill>
        <p:spPr>
          <a:xfrm rot="21174677">
            <a:off x="5302565" y="2307151"/>
            <a:ext cx="738986" cy="56287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337" y="760888"/>
            <a:ext cx="3024586" cy="40327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1459">
            <a:off x="7733643" y="751978"/>
            <a:ext cx="4031273" cy="30234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6148">
            <a:off x="653562" y="582698"/>
            <a:ext cx="3364523" cy="252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9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 smtClean="0"/>
              <a:t>Старшая группа</a:t>
            </a:r>
            <a:br>
              <a:rPr lang="ru-RU" sz="3600" b="1" i="1" dirty="0" smtClean="0"/>
            </a:br>
            <a:r>
              <a:rPr lang="ru-RU" sz="3600" b="1" i="1" dirty="0" smtClean="0"/>
              <a:t> </a:t>
            </a:r>
            <a:r>
              <a:rPr lang="ru-RU" sz="3100" dirty="0" smtClean="0"/>
              <a:t>воспитатель</a:t>
            </a:r>
            <a:r>
              <a:rPr lang="ru-RU" dirty="0" smtClean="0"/>
              <a:t> </a:t>
            </a:r>
            <a:r>
              <a:rPr lang="ru-RU" sz="3600" b="1" dirty="0" smtClean="0"/>
              <a:t>Безрукова Анастасия Андреевна </a:t>
            </a:r>
            <a:endParaRPr lang="ru-RU" sz="36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" b="36"/>
          <a:stretch/>
        </p:blipFill>
        <p:spPr>
          <a:xfrm rot="805270">
            <a:off x="6768879" y="496941"/>
            <a:ext cx="3219182" cy="427728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8621">
            <a:off x="1128346" y="817685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4960138"/>
            <a:ext cx="8048625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/>
              <a:t>Подготовительная к школе группа </a:t>
            </a:r>
            <a:r>
              <a:rPr lang="ru-RU" sz="3100" dirty="0" smtClean="0"/>
              <a:t>воспитатель</a:t>
            </a:r>
            <a:r>
              <a:rPr lang="ru-RU" dirty="0" smtClean="0"/>
              <a:t> </a:t>
            </a:r>
            <a:r>
              <a:rPr lang="ru-RU" sz="3100" b="1" dirty="0" smtClean="0"/>
              <a:t>Федотова Лариса Павловна</a:t>
            </a:r>
            <a:endParaRPr lang="ru-RU" sz="31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6" b="3455"/>
          <a:stretch/>
        </p:blipFill>
        <p:spPr>
          <a:xfrm>
            <a:off x="723901" y="269149"/>
            <a:ext cx="3895724" cy="251971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>
            <a:off x="9229725" y="2676678"/>
            <a:ext cx="2543176" cy="3746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1" b="33195"/>
          <a:stretch/>
        </p:blipFill>
        <p:spPr>
          <a:xfrm>
            <a:off x="962025" y="2893213"/>
            <a:ext cx="4636093" cy="20669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9"/>
          <a:stretch/>
        </p:blipFill>
        <p:spPr>
          <a:xfrm>
            <a:off x="5514787" y="297861"/>
            <a:ext cx="3546208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9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6738"/>
            <a:ext cx="6339254" cy="866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Воспитатель</a:t>
            </a:r>
            <a:r>
              <a:rPr lang="ru-RU" dirty="0" smtClean="0"/>
              <a:t> </a:t>
            </a:r>
            <a:r>
              <a:rPr lang="ru-RU" sz="3200" b="1" dirty="0" err="1" smtClean="0"/>
              <a:t>Дорохина</a:t>
            </a:r>
            <a:r>
              <a:rPr lang="ru-RU" sz="3200" b="1" dirty="0" smtClean="0"/>
              <a:t> Юлия Владимировна</a:t>
            </a:r>
            <a:endParaRPr lang="ru-RU" sz="3200" b="1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" b="3754"/>
          <a:stretch/>
        </p:blipFill>
        <p:spPr>
          <a:xfrm rot="20940158">
            <a:off x="272990" y="381863"/>
            <a:ext cx="2556363" cy="184751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035" y="59541"/>
            <a:ext cx="1565788" cy="20877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58" y="681978"/>
            <a:ext cx="2357804" cy="17683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37" y="356940"/>
            <a:ext cx="2045156" cy="15338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" y="3260732"/>
            <a:ext cx="2185152" cy="16388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5"/>
          <a:stretch/>
        </p:blipFill>
        <p:spPr>
          <a:xfrm rot="16200000">
            <a:off x="5007591" y="2792953"/>
            <a:ext cx="1713620" cy="2369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554" y="4686659"/>
            <a:ext cx="2320210" cy="17401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53" y="5178669"/>
            <a:ext cx="2022559" cy="15169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052" y="2554861"/>
            <a:ext cx="1684771" cy="22463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4" r="2427"/>
          <a:stretch/>
        </p:blipFill>
        <p:spPr>
          <a:xfrm rot="5400000">
            <a:off x="2374688" y="3161256"/>
            <a:ext cx="2253632" cy="18378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367" y="658361"/>
            <a:ext cx="1985194" cy="14888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89" y="2554861"/>
            <a:ext cx="2477258" cy="185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40" t="-3722" r="-25662" b="-5753"/>
          <a:stretch/>
        </p:blipFill>
        <p:spPr>
          <a:xfrm>
            <a:off x="-43962" y="-43962"/>
            <a:ext cx="12256477" cy="70250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60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54</TotalTime>
  <Words>35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Tw Cen MT</vt:lpstr>
      <vt:lpstr>Tw Cen MT Condensed</vt:lpstr>
      <vt:lpstr>Wingdings 3</vt:lpstr>
      <vt:lpstr>Интеграл</vt:lpstr>
      <vt:lpstr>Презентация PowerPoint</vt:lpstr>
      <vt:lpstr>Младшая группа ВОСПИТАТЕЛЬ: Рысева Арменуи Корюновна</vt:lpstr>
      <vt:lpstr>Средняя группа  воспитатель: Степанова Любовь Федороана</vt:lpstr>
      <vt:lpstr>Старшая группа  воспитатель Безрукова Анастасия Андреевна </vt:lpstr>
      <vt:lpstr>Подготовительная к школе группа воспитатель Федотова Лариса Павловна</vt:lpstr>
      <vt:lpstr>Воспитатель Дорохина Юлия Владимировна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 патриотических центров  в МДОУ «Килачевский детский сад»</dc:title>
  <dc:creator>PC</dc:creator>
  <cp:lastModifiedBy>PC</cp:lastModifiedBy>
  <cp:revision>7</cp:revision>
  <dcterms:created xsi:type="dcterms:W3CDTF">2022-12-26T08:42:01Z</dcterms:created>
  <dcterms:modified xsi:type="dcterms:W3CDTF">2023-01-12T04:58:44Z</dcterms:modified>
</cp:coreProperties>
</file>