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7" r:id="rId3"/>
    <p:sldId id="258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22413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«Развитие речи у детей  подготовительной к школе группе»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FirstUser\Desktop\d56a6a7f5d134c389ff06616ef7b8ad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362200"/>
            <a:ext cx="8136904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Речь должна быть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· </a:t>
            </a:r>
            <a:r>
              <a:rPr lang="ru-RU" dirty="0" smtClean="0"/>
              <a:t> </a:t>
            </a:r>
            <a:r>
              <a:rPr lang="ru-RU" b="1" dirty="0" smtClean="0"/>
              <a:t>   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Грамотной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·         Понятной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·         Выразительной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·         Осмысленной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·         Богатой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·         ..........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Проблемы с которыми мы можем столкнуться в школе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Односложная </a:t>
            </a:r>
            <a:endParaRPr lang="ru-RU" sz="28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Бедная речь</a:t>
            </a:r>
          </a:p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 – «паразиты»</a:t>
            </a:r>
          </a:p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Грамотные вопросы</a:t>
            </a:r>
          </a:p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Составление рассказов</a:t>
            </a:r>
          </a:p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могут логически объяснять</a:t>
            </a:r>
          </a:p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Речь не выразительна</a:t>
            </a:r>
          </a:p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Плохая дикция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FirstUser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5"/>
            <a:ext cx="8064896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"Станция слов"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 Какой, какая, какое»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«Буква заблудилась»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«Цепочка слов»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"Где живут продукты?"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"Продолжи цепочку«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"Составь предложения из набора слов»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«Станция театральная»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"Сказки -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рассказки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"Расскажи и обыграй сказку"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FirstUser\Desktop\theater_masks_142074079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924944"/>
            <a:ext cx="6408711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мамы! Вы – первые и самые важные учителя своего ребёнка. Первая его школа – это ваш дом – окажет огромное влияние на то, что он будет считать важным в жизни, на формирование его системы ценностей.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1" name="Picture 4" descr="C:\Users\FirstUser\Desktop\52133031.b7ufjcgpol.W66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077072"/>
            <a:ext cx="6120680" cy="2016224"/>
          </a:xfrm>
          <a:prstGeom prst="rect">
            <a:avLst/>
          </a:prstGeom>
          <a:noFill/>
        </p:spPr>
      </p:pic>
      <p:pic>
        <p:nvPicPr>
          <p:cNvPr id="1029" name="Picture 5" descr="C:\Users\FirstUser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531441"/>
            <a:ext cx="9144000" cy="2448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108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«Развитие речи у детей  подготовительной к школе группе»</vt:lpstr>
      <vt:lpstr>Речь должна быть </vt:lpstr>
      <vt:lpstr>Проблемы с которыми мы можем столкнуться в школе:</vt:lpstr>
      <vt:lpstr>Слайд 4</vt:lpstr>
      <vt:lpstr>"Станция слов" </vt:lpstr>
      <vt:lpstr>«Станция театральная»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"Развитие речи у детей  подготовительной к школе группе" </dc:title>
  <dc:creator>FirstUser</dc:creator>
  <cp:lastModifiedBy>FirstUser</cp:lastModifiedBy>
  <cp:revision>10</cp:revision>
  <dcterms:created xsi:type="dcterms:W3CDTF">2017-03-27T13:00:43Z</dcterms:created>
  <dcterms:modified xsi:type="dcterms:W3CDTF">2017-03-29T13:59:44Z</dcterms:modified>
</cp:coreProperties>
</file>