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rstUser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7" d="100"/>
          <a:sy n="77" d="100"/>
        </p:scale>
        <p:origin x="-7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Развлечение : </a:t>
            </a:r>
            <a:r>
              <a:rPr lang="ru-RU" sz="3600" dirty="0" smtClean="0"/>
              <a:t>Путешествие ручейка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First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734481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rstUser\Desktop\95372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80728"/>
            <a:ext cx="2808313" cy="1872208"/>
          </a:xfrm>
          <a:prstGeom prst="rect">
            <a:avLst/>
          </a:prstGeom>
          <a:noFill/>
        </p:spPr>
      </p:pic>
      <p:pic>
        <p:nvPicPr>
          <p:cNvPr id="2051" name="Picture 3" descr="C:\Users\First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3" y="980728"/>
            <a:ext cx="2664296" cy="1872207"/>
          </a:xfrm>
          <a:prstGeom prst="rect">
            <a:avLst/>
          </a:prstGeom>
          <a:noFill/>
        </p:spPr>
      </p:pic>
      <p:pic>
        <p:nvPicPr>
          <p:cNvPr id="2052" name="Picture 4" descr="C:\Users\First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3754438"/>
            <a:ext cx="2752725" cy="2047875"/>
          </a:xfrm>
          <a:prstGeom prst="rect">
            <a:avLst/>
          </a:prstGeom>
          <a:noFill/>
        </p:spPr>
      </p:pic>
      <p:pic>
        <p:nvPicPr>
          <p:cNvPr id="2053" name="Picture 5" descr="C:\Users\FirstUser\Desktop\Shuk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052736"/>
            <a:ext cx="2308473" cy="1728192"/>
          </a:xfrm>
          <a:prstGeom prst="rect">
            <a:avLst/>
          </a:prstGeom>
          <a:noFill/>
        </p:spPr>
      </p:pic>
      <p:pic>
        <p:nvPicPr>
          <p:cNvPr id="2054" name="Picture 6" descr="C:\Users\First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4713" y="3717032"/>
            <a:ext cx="2669455" cy="2088232"/>
          </a:xfrm>
          <a:prstGeom prst="rect">
            <a:avLst/>
          </a:prstGeom>
          <a:noFill/>
        </p:spPr>
      </p:pic>
      <p:pic>
        <p:nvPicPr>
          <p:cNvPr id="2056" name="Picture 8" descr="C:\Users\FirstUser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717032"/>
            <a:ext cx="230425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stUser\Desktop\e7d2a436b5f73f31845490aecc685c5a539523182192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3960440" cy="3424064"/>
          </a:xfrm>
          <a:prstGeom prst="rect">
            <a:avLst/>
          </a:prstGeom>
          <a:noFill/>
        </p:spPr>
      </p:pic>
      <p:pic>
        <p:nvPicPr>
          <p:cNvPr id="1029" name="Picture 5" descr="C:\Users\FirstUser\Desktop\912434_45516f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672408" cy="3408040"/>
          </a:xfrm>
          <a:prstGeom prst="rect">
            <a:avLst/>
          </a:prstGeom>
          <a:noFill/>
        </p:spPr>
      </p:pic>
      <p:pic>
        <p:nvPicPr>
          <p:cNvPr id="1031" name="Picture 7" descr="C:\Users\FirstUser\Desktop\img_5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482453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rst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88640"/>
            <a:ext cx="3669928" cy="2664296"/>
          </a:xfrm>
          <a:prstGeom prst="rect">
            <a:avLst/>
          </a:prstGeom>
          <a:noFill/>
        </p:spPr>
      </p:pic>
      <p:pic>
        <p:nvPicPr>
          <p:cNvPr id="2051" name="Picture 3" descr="C:\Users\FirstUser\Desktop\85140756_1918486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032448" cy="2304256"/>
          </a:xfrm>
          <a:prstGeom prst="rect">
            <a:avLst/>
          </a:prstGeom>
          <a:noFill/>
        </p:spPr>
      </p:pic>
      <p:pic>
        <p:nvPicPr>
          <p:cNvPr id="2052" name="Picture 4" descr="C:\Users\First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4" y="3068960"/>
            <a:ext cx="3389387" cy="3456384"/>
          </a:xfrm>
          <a:prstGeom prst="rect">
            <a:avLst/>
          </a:prstGeom>
          <a:noFill/>
        </p:spPr>
      </p:pic>
      <p:pic>
        <p:nvPicPr>
          <p:cNvPr id="2053" name="Picture 5" descr="C:\Users\FirstUser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6"/>
            <a:ext cx="4248472" cy="3312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4" name="Picture 6" descr="C:\Users\FirstUser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5888" y="1511300"/>
            <a:ext cx="3276600" cy="249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FirstUser\Desktop\19557.1339002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04664"/>
            <a:ext cx="7768729" cy="6185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Полноводная река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FirstUser\Desktop\big_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5201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First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C:\Users\FirstUser\Desktop\slide_1.jpg-,tid--O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3" y="1124744"/>
            <a:ext cx="7620000" cy="561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FirstUser\Desktop\0_a51d5_1634c375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FirstUser\Desktop\april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4887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rstUser\Desktop\3aa1ff2610ee9387f26d22f1b0f7d4b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98477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FirstUser\Desktop\ruchej-v-zimnem-le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rstUser\Desktop\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2088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Лесные звери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FirstUser\Desktop\Dm78EmAvd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032448" cy="4464496"/>
          </a:xfrm>
          <a:prstGeom prst="rect">
            <a:avLst/>
          </a:prstGeom>
          <a:noFill/>
        </p:spPr>
      </p:pic>
      <p:pic>
        <p:nvPicPr>
          <p:cNvPr id="9220" name="Picture 4" descr="C:\Users\First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81642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irstUser\Desktop\medvezhonok-nevezha-agnija-barto-198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248472" cy="5091336"/>
          </a:xfrm>
          <a:prstGeom prst="rect">
            <a:avLst/>
          </a:prstGeom>
          <a:noFill/>
        </p:spPr>
      </p:pic>
      <p:pic>
        <p:nvPicPr>
          <p:cNvPr id="1033" name="Picture 9" descr="C:\Users\FirstUser\Desktop\42023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74441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14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Развлечение : Путешествие ручейка  </vt:lpstr>
      <vt:lpstr>Март </vt:lpstr>
      <vt:lpstr>Апрель </vt:lpstr>
      <vt:lpstr>Май </vt:lpstr>
      <vt:lpstr>Слайд 5</vt:lpstr>
      <vt:lpstr>Слайд 6</vt:lpstr>
      <vt:lpstr>Слайд 7</vt:lpstr>
      <vt:lpstr>              Лесные звери</vt:lpstr>
      <vt:lpstr>                </vt:lpstr>
      <vt:lpstr>Слайд 10</vt:lpstr>
      <vt:lpstr>Слайд 11</vt:lpstr>
      <vt:lpstr>Слайд 12</vt:lpstr>
      <vt:lpstr>Слайд 13</vt:lpstr>
      <vt:lpstr>Полноводная река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ручейка</dc:title>
  <dc:creator>FirstUser</dc:creator>
  <cp:lastModifiedBy>FirstUser</cp:lastModifiedBy>
  <cp:revision>16</cp:revision>
  <dcterms:created xsi:type="dcterms:W3CDTF">2016-04-26T11:13:48Z</dcterms:created>
  <dcterms:modified xsi:type="dcterms:W3CDTF">2016-04-28T10:06:36Z</dcterms:modified>
</cp:coreProperties>
</file>