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72" r:id="rId13"/>
    <p:sldId id="271" r:id="rId14"/>
    <p:sldId id="274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 проекта</c:v>
                </c:pt>
                <c:pt idx="1">
                  <c:v> конец  проекта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 проекта</c:v>
                </c:pt>
                <c:pt idx="1">
                  <c:v> конец  проекта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 проекта</c:v>
                </c:pt>
                <c:pt idx="1">
                  <c:v> конец  проекта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90</c:v>
                </c:pt>
                <c:pt idx="1">
                  <c:v>28</c:v>
                </c:pt>
              </c:numCache>
            </c:numRef>
          </c:val>
        </c:ser>
        <c:axId val="74497024"/>
        <c:axId val="74498816"/>
      </c:barChart>
      <c:catAx>
        <c:axId val="74497024"/>
        <c:scaling>
          <c:orientation val="minMax"/>
        </c:scaling>
        <c:axPos val="b"/>
        <c:tickLblPos val="nextTo"/>
        <c:crossAx val="74498816"/>
        <c:crosses val="autoZero"/>
        <c:auto val="1"/>
        <c:lblAlgn val="ctr"/>
        <c:lblOffset val="100"/>
      </c:catAx>
      <c:valAx>
        <c:axId val="74498816"/>
        <c:scaling>
          <c:orientation val="minMax"/>
        </c:scaling>
        <c:axPos val="l"/>
        <c:majorGridlines/>
        <c:numFmt formatCode="General" sourceLinked="1"/>
        <c:tickLblPos val="nextTo"/>
        <c:crossAx val="744970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B08D47-3BE8-4CE3-8F5D-486EB1B7E84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8528D7-137D-429D-9C60-50AB0256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«Этот день победы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Проект средней группы </a:t>
            </a:r>
          </a:p>
          <a:p>
            <a:r>
              <a:rPr lang="ru-RU" dirty="0" smtClean="0"/>
              <a:t>МКДОУ </a:t>
            </a:r>
            <a:r>
              <a:rPr lang="ru-RU" dirty="0" err="1" smtClean="0"/>
              <a:t>Килачёвский</a:t>
            </a:r>
            <a:r>
              <a:rPr lang="ru-RU" dirty="0" smtClean="0"/>
              <a:t> детский сад</a:t>
            </a:r>
          </a:p>
          <a:p>
            <a:r>
              <a:rPr lang="ru-RU" dirty="0" smtClean="0"/>
              <a:t>Воспитатель: Степанова Любовь Фёдоровна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irstUser\Desktop\IMG_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87160" cy="61403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детей</a:t>
            </a:r>
            <a:endParaRPr lang="ru-RU" dirty="0"/>
          </a:p>
        </p:txBody>
      </p:sp>
      <p:pic>
        <p:nvPicPr>
          <p:cNvPr id="1026" name="Picture 2" descr="C:\Users\FirstUser\Desktop\IMG_1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8840"/>
            <a:ext cx="4038600" cy="3744416"/>
          </a:xfrm>
          <a:prstGeom prst="rect">
            <a:avLst/>
          </a:prstGeom>
          <a:noFill/>
        </p:spPr>
      </p:pic>
      <p:pic>
        <p:nvPicPr>
          <p:cNvPr id="1027" name="Picture 3" descr="C:\Users\FirstUser\Desktop\IMG_1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37444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Консультация для родителей на тему: «Как рассказать ребенку о войне.</a:t>
            </a:r>
            <a:endParaRPr lang="ru-RU" dirty="0"/>
          </a:p>
        </p:txBody>
      </p:sp>
      <p:pic>
        <p:nvPicPr>
          <p:cNvPr id="7" name="Содержимое 6" descr="http://i.detskijsad7.ru/u/pic/5a/1035e2c97911e3a8e488afc45aa83f/-/d299540f7b4c7fb17e8fde4874b440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208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Чтение рассказов, книг о войне</a:t>
            </a:r>
            <a:endParaRPr lang="ru-RU" dirty="0"/>
          </a:p>
        </p:txBody>
      </p:sp>
      <p:pic>
        <p:nvPicPr>
          <p:cNvPr id="5" name="Содержимое 4" descr="Иллюстрация 12 из 13 для Рассказы о войне - Сергей Алексеев Лабиринт - книги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299" t="2362" r="11339" b="2835"/>
          <a:stretch>
            <a:fillRect/>
          </a:stretch>
        </p:blipFill>
        <p:spPr bwMode="auto">
          <a:xfrm>
            <a:off x="1001992" y="1600200"/>
            <a:ext cx="29490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рекомендательные списки литературы - Сайт aleksbib!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945" r="945"/>
          <a:stretch>
            <a:fillRect/>
          </a:stretch>
        </p:blipFill>
        <p:spPr bwMode="auto">
          <a:xfrm>
            <a:off x="5022899" y="1600200"/>
            <a:ext cx="3289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Вечный огонь</a:t>
            </a:r>
            <a:endParaRPr lang="ru-RU" dirty="0"/>
          </a:p>
        </p:txBody>
      </p:sp>
      <p:pic>
        <p:nvPicPr>
          <p:cNvPr id="7" name="Picture 2" descr="C:\Users\FirstUser\Desktop\IMG_1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6" t="7087" r="6555"/>
          <a:stretch>
            <a:fillRect/>
          </a:stretch>
        </p:blipFill>
        <p:spPr bwMode="auto">
          <a:xfrm>
            <a:off x="1528728" y="1600200"/>
            <a:ext cx="6086543" cy="4708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Совместная работа родителей и детей</a:t>
            </a:r>
            <a:endParaRPr lang="ru-RU" sz="2800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irstUser\Desktop\IMG_10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30000"/>
          </a:blip>
          <a:srcRect t="9921" r="177" b="16535"/>
          <a:stretch>
            <a:fillRect/>
          </a:stretch>
        </p:blipFill>
        <p:spPr bwMode="auto">
          <a:xfrm rot="5400000">
            <a:off x="2014621" y="1665898"/>
            <a:ext cx="5476563" cy="439425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Стенд «Герои – победители»</a:t>
            </a:r>
            <a:endParaRPr lang="ru-RU" dirty="0"/>
          </a:p>
        </p:txBody>
      </p:sp>
      <p:pic>
        <p:nvPicPr>
          <p:cNvPr id="1026" name="Picture 2" descr="C:\Users\FirstUser\Desktop\IMG_1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t="22018" b="10693"/>
          <a:stretch>
            <a:fillRect/>
          </a:stretch>
        </p:blipFill>
        <p:spPr bwMode="auto">
          <a:xfrm>
            <a:off x="1432983" y="1340768"/>
            <a:ext cx="6278033" cy="4968552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pic>
        <p:nvPicPr>
          <p:cNvPr id="2050" name="Picture 2" descr="C:\Users\FirstUser\Desktop\IMG_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3" t="5669" r="11339" b="2598"/>
          <a:stretch>
            <a:fillRect/>
          </a:stretch>
        </p:blipFill>
        <p:spPr bwMode="auto">
          <a:xfrm>
            <a:off x="1475656" y="1556792"/>
            <a:ext cx="6192688" cy="43204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Цель проекта: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Формирование нравственных ценностей детей, создание условий для  знаний  о ВОВ, восстановление утраченных связей между поколениями.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Задачи проекта: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Сообщить элементарные сведения о Великой Отечественной Войне.</a:t>
            </a:r>
          </a:p>
          <a:p>
            <a:r>
              <a:rPr lang="ru-RU" dirty="0" smtClean="0"/>
              <a:t>- Расширить знания о защитниках отечества, о функциях армии.</a:t>
            </a:r>
          </a:p>
          <a:p>
            <a:r>
              <a:rPr lang="ru-RU" dirty="0" smtClean="0"/>
              <a:t>- Воспитывать гордость и уважение к ветеранам ВОВ, труженикам тыла.</a:t>
            </a:r>
          </a:p>
          <a:p>
            <a:r>
              <a:rPr lang="ru-RU" dirty="0" smtClean="0"/>
              <a:t>-Развивать речь детей, обогащать, словарный запас, через, песни, стихотворения, монологи, диалоги о войне.  </a:t>
            </a:r>
          </a:p>
          <a:p>
            <a:r>
              <a:rPr lang="ru-RU" dirty="0" smtClean="0"/>
              <a:t>- Формировать нравственно-патриотические качества: храбрость, мужество, стремление защищать свою Родину.</a:t>
            </a:r>
          </a:p>
          <a:p>
            <a:r>
              <a:rPr lang="ru-RU" dirty="0" smtClean="0"/>
              <a:t>- Организовать сотрудничество с родителями, оказывать поддержку и содействие семьям в воспитании у дошкольников патриотических чувств.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Актуальность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</a:t>
            </a:r>
            <a:r>
              <a:rPr lang="ru-RU" sz="3600" dirty="0" smtClean="0"/>
              <a:t>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В связи с этим проблема нравственно–патриотического воспитания детей дошкольного возраста становится одной из актуальных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Предполагаемый результат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/>
              <a:t>Пробуждение в детях интереса и уважения к  Российской армии.</a:t>
            </a:r>
          </a:p>
          <a:p>
            <a:pPr lvl="0"/>
            <a:r>
              <a:rPr lang="ru-RU" sz="2400" dirty="0" smtClean="0"/>
              <a:t>Привлечение к совместной работе родителей.</a:t>
            </a:r>
          </a:p>
          <a:p>
            <a:pPr lvl="0"/>
            <a:r>
              <a:rPr lang="ru-RU" sz="2400" dirty="0" smtClean="0"/>
              <a:t>Дать знания о Великой Отечественной войне.</a:t>
            </a:r>
          </a:p>
          <a:p>
            <a:pPr lvl="0"/>
            <a:r>
              <a:rPr lang="ru-RU" sz="2400" dirty="0" smtClean="0"/>
              <a:t>Сформировать уважительное отношение к участникам войны, труженикам тыла; бережное отношение к семейным фотографиям и реликвиям (медали, грамоты и др.).</a:t>
            </a:r>
          </a:p>
          <a:p>
            <a:pPr lvl="0"/>
            <a:r>
              <a:rPr lang="ru-RU" sz="2400" dirty="0" smtClean="0"/>
              <a:t>Понимание важности праздника – Дня Победы в жизни российского человека</a:t>
            </a:r>
          </a:p>
          <a:p>
            <a:pPr lvl="0"/>
            <a:r>
              <a:rPr lang="ru-RU" sz="2400" dirty="0" smtClean="0"/>
              <a:t>Оформление выставки   детского творчества ко Дню Победы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План реализации проекта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r>
              <a:rPr lang="ru-RU" sz="1400" dirty="0" smtClean="0"/>
              <a:t>- Работа с родителями: </a:t>
            </a:r>
          </a:p>
          <a:p>
            <a:r>
              <a:rPr lang="ru-RU" sz="1400" dirty="0" smtClean="0"/>
              <a:t>  Сбор документов и фотографий из семейных архивов об участниках войны (оформление стенда «Герои – победители»),  творческие работы родители – дети на тему «Этот День Победы».</a:t>
            </a:r>
          </a:p>
          <a:p>
            <a:r>
              <a:rPr lang="ru-RU" sz="1400" dirty="0" smtClean="0"/>
              <a:t>-  Работа с детьми:</a:t>
            </a:r>
          </a:p>
          <a:p>
            <a:r>
              <a:rPr lang="ru-RU" sz="1400" dirty="0" smtClean="0"/>
              <a:t>    1.  Диагностика детей.</a:t>
            </a:r>
          </a:p>
          <a:p>
            <a:r>
              <a:rPr lang="ru-RU" sz="1400" dirty="0" smtClean="0"/>
              <a:t>    2. Беседа с детьми «Что я знаю о войне?»</a:t>
            </a:r>
          </a:p>
          <a:p>
            <a:r>
              <a:rPr lang="ru-RU" sz="1400" dirty="0" smtClean="0"/>
              <a:t>    3.</a:t>
            </a:r>
            <a:r>
              <a:rPr lang="ru-RU" sz="1400" b="1" dirty="0" smtClean="0"/>
              <a:t> </a:t>
            </a:r>
            <a:r>
              <a:rPr lang="ru-RU" sz="1400" dirty="0" smtClean="0"/>
              <a:t>НОД по рисованию «Танк» в средней группе. (Подарок папе).</a:t>
            </a:r>
            <a:endParaRPr lang="ru-RU" sz="1400" b="1" dirty="0" smtClean="0"/>
          </a:p>
          <a:p>
            <a:r>
              <a:rPr lang="ru-RU" sz="1400" dirty="0" smtClean="0"/>
              <a:t>    4. НОД лепка  «Самолет» в средней группе.</a:t>
            </a:r>
            <a:endParaRPr lang="ru-RU" sz="1400" b="1" dirty="0" smtClean="0"/>
          </a:p>
          <a:p>
            <a:r>
              <a:rPr lang="ru-RU" sz="1400" dirty="0" smtClean="0"/>
              <a:t>    5. Чтение рассказов, книг</a:t>
            </a:r>
            <a:endParaRPr lang="ru-RU" sz="1400" b="1" dirty="0" smtClean="0"/>
          </a:p>
          <a:p>
            <a:r>
              <a:rPr lang="ru-RU" sz="1400" dirty="0" smtClean="0"/>
              <a:t>    6. Экскурсия к памятнику.    </a:t>
            </a:r>
            <a:endParaRPr lang="ru-RU" sz="1400" b="1" dirty="0" smtClean="0"/>
          </a:p>
          <a:p>
            <a:r>
              <a:rPr lang="ru-RU" sz="1400" dirty="0" smtClean="0"/>
              <a:t>    7. Заучивание пословиц и поговорок про солдата и солдатской службе, заучивание стихотворений.</a:t>
            </a:r>
            <a:endParaRPr lang="ru-RU" sz="1400" b="1" dirty="0" smtClean="0"/>
          </a:p>
          <a:p>
            <a:r>
              <a:rPr lang="ru-RU" sz="1400" dirty="0" smtClean="0"/>
              <a:t>    8.</a:t>
            </a:r>
            <a:r>
              <a:rPr lang="ru-RU" sz="1400" b="1" dirty="0" smtClean="0"/>
              <a:t> </a:t>
            </a:r>
            <a:r>
              <a:rPr lang="ru-RU" sz="1400" dirty="0" smtClean="0"/>
              <a:t>Рассматривание фотографий, военных иллюстраций.</a:t>
            </a:r>
            <a:endParaRPr lang="ru-RU" sz="1400" b="1" dirty="0" smtClean="0"/>
          </a:p>
          <a:p>
            <a:r>
              <a:rPr lang="ru-RU" sz="1400" dirty="0" smtClean="0"/>
              <a:t> </a:t>
            </a:r>
            <a:r>
              <a:rPr lang="ru-RU" sz="1400" b="1" dirty="0" smtClean="0"/>
              <a:t>   </a:t>
            </a:r>
            <a:r>
              <a:rPr lang="ru-RU" sz="1400" dirty="0" smtClean="0"/>
              <a:t>9. Консультация для родителей на тему: «Как рассказать ребенку о войне», информация для родителей «Книги о ВОВ и их роль в воспитании подрастающего поколения».</a:t>
            </a:r>
          </a:p>
          <a:p>
            <a:r>
              <a:rPr lang="ru-RU" sz="1400" dirty="0" smtClean="0"/>
              <a:t>    10.  Выставка рисунков на тему «Этот День Победы» (совместная работа детей и их родителей).</a:t>
            </a:r>
          </a:p>
          <a:p>
            <a:r>
              <a:rPr lang="ru-RU" sz="1400" dirty="0" smtClean="0"/>
              <a:t>    11.  Прослушивание музыкальных произведений: «Священная война» сл. В. Лебедева-Кумача, «День Победы» Д. </a:t>
            </a:r>
            <a:r>
              <a:rPr lang="ru-RU" sz="1400" dirty="0" err="1" smtClean="0"/>
              <a:t>Тухманова</a:t>
            </a:r>
            <a:r>
              <a:rPr lang="ru-RU" sz="1400" dirty="0" smtClean="0"/>
              <a:t>,   «Алёша» К.Ваншенкин.</a:t>
            </a:r>
            <a:br>
              <a:rPr lang="ru-RU" sz="1400" dirty="0" smtClean="0"/>
            </a:br>
            <a:endParaRPr lang="ru-RU" sz="1400" b="1" dirty="0" smtClean="0"/>
          </a:p>
          <a:p>
            <a:r>
              <a:rPr lang="ru-RU" sz="1400" dirty="0" smtClean="0"/>
              <a:t>    12</a:t>
            </a:r>
            <a:r>
              <a:rPr lang="ru-RU" sz="1400" dirty="0" smtClean="0"/>
              <a:t>. Создание и  просмотр презентации «Начало войны </a:t>
            </a:r>
            <a:endParaRPr lang="ru-RU" sz="1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проекта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к памятнику</a:t>
            </a:r>
            <a:endParaRPr lang="ru-RU" dirty="0"/>
          </a:p>
        </p:txBody>
      </p:sp>
      <p:pic>
        <p:nvPicPr>
          <p:cNvPr id="1026" name="Picture 2" descr="C:\Users\FirstUser\Desktop\IMG_1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самолёта</a:t>
            </a:r>
            <a:endParaRPr lang="ru-RU" dirty="0"/>
          </a:p>
        </p:txBody>
      </p:sp>
      <p:pic>
        <p:nvPicPr>
          <p:cNvPr id="2051" name="Picture 3" descr="C:\Users\FirstUser\Desktop\IMG_1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C:\Users\FirstUser\Desktop\IMG_1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038600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409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«Этот день победы»</vt:lpstr>
      <vt:lpstr> Цель проекта:</vt:lpstr>
      <vt:lpstr>Задачи проекта: </vt:lpstr>
      <vt:lpstr>Актуальность</vt:lpstr>
      <vt:lpstr>Предполагаемый результат проекта:</vt:lpstr>
      <vt:lpstr>План реализации проекта: </vt:lpstr>
      <vt:lpstr>Диагностика проекта</vt:lpstr>
      <vt:lpstr>Экскурсия к памятнику</vt:lpstr>
      <vt:lpstr>Лепка самолёта</vt:lpstr>
      <vt:lpstr>Слайд 10</vt:lpstr>
      <vt:lpstr>Творчество детей</vt:lpstr>
      <vt:lpstr>Консультация для родителей на тему: «Как рассказать ребенку о войне.</vt:lpstr>
      <vt:lpstr>Чтение рассказов, книг о войне</vt:lpstr>
      <vt:lpstr>Вечный огонь</vt:lpstr>
      <vt:lpstr>Совместная работа родителей и детей</vt:lpstr>
      <vt:lpstr>Стенд «Герои – победители»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«Этот день победы»</dc:title>
  <dc:creator>FirstUser</dc:creator>
  <cp:lastModifiedBy>FirstUser</cp:lastModifiedBy>
  <cp:revision>29</cp:revision>
  <dcterms:created xsi:type="dcterms:W3CDTF">2015-03-18T15:01:56Z</dcterms:created>
  <dcterms:modified xsi:type="dcterms:W3CDTF">2015-03-29T14:17:46Z</dcterms:modified>
</cp:coreProperties>
</file>